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61" r:id="rId3"/>
    <p:sldId id="262" r:id="rId4"/>
    <p:sldId id="277" r:id="rId5"/>
    <p:sldId id="281" r:id="rId6"/>
    <p:sldId id="278" r:id="rId7"/>
    <p:sldId id="279" r:id="rId8"/>
    <p:sldId id="282" r:id="rId9"/>
    <p:sldId id="280" r:id="rId10"/>
    <p:sldId id="274" r:id="rId11"/>
    <p:sldId id="283" r:id="rId12"/>
  </p:sldIdLst>
  <p:sldSz cx="18288000" cy="10287000"/>
  <p:notesSz cx="10287000" cy="18288000"/>
  <p:embeddedFontLst>
    <p:embeddedFont>
      <p:font typeface="Calibri" panose="020F0502020204030204" pitchFamily="34" charset="0"/>
      <p:regular r:id="rId14"/>
      <p:bold r:id="rId15"/>
      <p:italic r:id="rId16"/>
      <p:boldItalic r:id="rId17"/>
    </p:embeddedFont>
    <p:embeddedFont>
      <p:font typeface="Candara" panose="020E050203030302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27"/>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6C466-2D39-4EDF-A509-44119105EB34}" v="676" dt="2022-03-24T20:15:13.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9"/>
    <p:restoredTop sz="86391" autoAdjust="0"/>
  </p:normalViewPr>
  <p:slideViewPr>
    <p:cSldViewPr>
      <p:cViewPr varScale="1">
        <p:scale>
          <a:sx n="53" d="100"/>
          <a:sy n="53" d="100"/>
        </p:scale>
        <p:origin x="821"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mene" userId="e83c6966-9149-4e23-a316-0e16f2e1fc24" providerId="ADAL" clId="{4C76C466-2D39-4EDF-A509-44119105EB34}"/>
    <pc:docChg chg="undo redo custSel addSld delSld modSld">
      <pc:chgData name="cimene" userId="e83c6966-9149-4e23-a316-0e16f2e1fc24" providerId="ADAL" clId="{4C76C466-2D39-4EDF-A509-44119105EB34}" dt="2022-03-25T11:27:26.512" v="3986" actId="20577"/>
      <pc:docMkLst>
        <pc:docMk/>
      </pc:docMkLst>
      <pc:sldChg chg="addSp delSp modSp mod modNotesTx">
        <pc:chgData name="cimene" userId="e83c6966-9149-4e23-a316-0e16f2e1fc24" providerId="ADAL" clId="{4C76C466-2D39-4EDF-A509-44119105EB34}" dt="2022-03-25T10:40:35.615" v="3976" actId="20577"/>
        <pc:sldMkLst>
          <pc:docMk/>
          <pc:sldMk cId="3605500988" sldId="261"/>
        </pc:sldMkLst>
        <pc:spChg chg="add del mod">
          <ac:chgData name="cimene" userId="e83c6966-9149-4e23-a316-0e16f2e1fc24" providerId="ADAL" clId="{4C76C466-2D39-4EDF-A509-44119105EB34}" dt="2022-03-22T11:55:47.144" v="237" actId="20577"/>
          <ac:spMkLst>
            <pc:docMk/>
            <pc:sldMk cId="3605500988" sldId="261"/>
            <ac:spMk id="2" creationId="{00000000-0000-0000-0000-000000000000}"/>
          </ac:spMkLst>
        </pc:spChg>
        <pc:spChg chg="mod">
          <ac:chgData name="cimene" userId="e83c6966-9149-4e23-a316-0e16f2e1fc24" providerId="ADAL" clId="{4C76C466-2D39-4EDF-A509-44119105EB34}" dt="2022-03-22T12:52:46.117" v="524" actId="1035"/>
          <ac:spMkLst>
            <pc:docMk/>
            <pc:sldMk cId="3605500988" sldId="261"/>
            <ac:spMk id="6" creationId="{FB9014CC-0905-4DD8-A9CA-4EA79E47A31D}"/>
          </ac:spMkLst>
        </pc:spChg>
      </pc:sldChg>
      <pc:sldChg chg="addSp delSp modSp mod modNotesTx">
        <pc:chgData name="cimene" userId="e83c6966-9149-4e23-a316-0e16f2e1fc24" providerId="ADAL" clId="{4C76C466-2D39-4EDF-A509-44119105EB34}" dt="2022-03-25T11:27:26.512" v="3986" actId="20577"/>
        <pc:sldMkLst>
          <pc:docMk/>
          <pc:sldMk cId="2753403006" sldId="262"/>
        </pc:sldMkLst>
        <pc:spChg chg="mod ord">
          <ac:chgData name="cimene" userId="e83c6966-9149-4e23-a316-0e16f2e1fc24" providerId="ADAL" clId="{4C76C466-2D39-4EDF-A509-44119105EB34}" dt="2022-03-25T10:21:46.057" v="3975" actId="1076"/>
          <ac:spMkLst>
            <pc:docMk/>
            <pc:sldMk cId="2753403006" sldId="262"/>
            <ac:spMk id="2" creationId="{00000000-0000-0000-0000-000000000000}"/>
          </ac:spMkLst>
        </pc:spChg>
        <pc:spChg chg="mod">
          <ac:chgData name="cimene" userId="e83c6966-9149-4e23-a316-0e16f2e1fc24" providerId="ADAL" clId="{4C76C466-2D39-4EDF-A509-44119105EB34}" dt="2022-03-23T13:16:58.961" v="1431" actId="1076"/>
          <ac:spMkLst>
            <pc:docMk/>
            <pc:sldMk cId="2753403006" sldId="262"/>
            <ac:spMk id="4" creationId="{00000000-0000-0000-0000-000000000000}"/>
          </ac:spMkLst>
        </pc:spChg>
        <pc:spChg chg="add del mod">
          <ac:chgData name="cimene" userId="e83c6966-9149-4e23-a316-0e16f2e1fc24" providerId="ADAL" clId="{4C76C466-2D39-4EDF-A509-44119105EB34}" dt="2022-03-23T13:47:04.772" v="1600" actId="22"/>
          <ac:spMkLst>
            <pc:docMk/>
            <pc:sldMk cId="2753403006" sldId="262"/>
            <ac:spMk id="5" creationId="{918271A0-41FC-4BBD-8FE6-2C695B078568}"/>
          </ac:spMkLst>
        </pc:spChg>
      </pc:sldChg>
      <pc:sldChg chg="del">
        <pc:chgData name="cimene" userId="e83c6966-9149-4e23-a316-0e16f2e1fc24" providerId="ADAL" clId="{4C76C466-2D39-4EDF-A509-44119105EB34}" dt="2022-03-24T18:16:15.605" v="2392" actId="47"/>
        <pc:sldMkLst>
          <pc:docMk/>
          <pc:sldMk cId="3267079260" sldId="263"/>
        </pc:sldMkLst>
      </pc:sldChg>
      <pc:sldChg chg="del">
        <pc:chgData name="cimene" userId="e83c6966-9149-4e23-a316-0e16f2e1fc24" providerId="ADAL" clId="{4C76C466-2D39-4EDF-A509-44119105EB34}" dt="2022-03-24T18:16:15.605" v="2392" actId="47"/>
        <pc:sldMkLst>
          <pc:docMk/>
          <pc:sldMk cId="2366364662" sldId="264"/>
        </pc:sldMkLst>
      </pc:sldChg>
      <pc:sldChg chg="del">
        <pc:chgData name="cimene" userId="e83c6966-9149-4e23-a316-0e16f2e1fc24" providerId="ADAL" clId="{4C76C466-2D39-4EDF-A509-44119105EB34}" dt="2022-03-24T18:16:15.605" v="2392" actId="47"/>
        <pc:sldMkLst>
          <pc:docMk/>
          <pc:sldMk cId="2331149510" sldId="266"/>
        </pc:sldMkLst>
      </pc:sldChg>
      <pc:sldChg chg="del">
        <pc:chgData name="cimene" userId="e83c6966-9149-4e23-a316-0e16f2e1fc24" providerId="ADAL" clId="{4C76C466-2D39-4EDF-A509-44119105EB34}" dt="2022-03-24T18:16:15.605" v="2392" actId="47"/>
        <pc:sldMkLst>
          <pc:docMk/>
          <pc:sldMk cId="1704044065" sldId="269"/>
        </pc:sldMkLst>
      </pc:sldChg>
      <pc:sldChg chg="add del">
        <pc:chgData name="cimene" userId="e83c6966-9149-4e23-a316-0e16f2e1fc24" providerId="ADAL" clId="{4C76C466-2D39-4EDF-A509-44119105EB34}" dt="2022-03-24T18:16:36.617" v="2395" actId="47"/>
        <pc:sldMkLst>
          <pc:docMk/>
          <pc:sldMk cId="2816785239" sldId="270"/>
        </pc:sldMkLst>
      </pc:sldChg>
      <pc:sldChg chg="del">
        <pc:chgData name="cimene" userId="e83c6966-9149-4e23-a316-0e16f2e1fc24" providerId="ADAL" clId="{4C76C466-2D39-4EDF-A509-44119105EB34}" dt="2022-03-24T18:16:15.605" v="2392" actId="47"/>
        <pc:sldMkLst>
          <pc:docMk/>
          <pc:sldMk cId="1846647139" sldId="271"/>
        </pc:sldMkLst>
      </pc:sldChg>
      <pc:sldChg chg="del">
        <pc:chgData name="cimene" userId="e83c6966-9149-4e23-a316-0e16f2e1fc24" providerId="ADAL" clId="{4C76C466-2D39-4EDF-A509-44119105EB34}" dt="2022-03-24T18:16:15.605" v="2392" actId="47"/>
        <pc:sldMkLst>
          <pc:docMk/>
          <pc:sldMk cId="2239655231" sldId="273"/>
        </pc:sldMkLst>
      </pc:sldChg>
      <pc:sldChg chg="addSp delSp modSp mod modNotesTx">
        <pc:chgData name="cimene" userId="e83c6966-9149-4e23-a316-0e16f2e1fc24" providerId="ADAL" clId="{4C76C466-2D39-4EDF-A509-44119105EB34}" dt="2022-03-25T10:13:23.877" v="3939" actId="1076"/>
        <pc:sldMkLst>
          <pc:docMk/>
          <pc:sldMk cId="1638932514" sldId="274"/>
        </pc:sldMkLst>
        <pc:spChg chg="del mod">
          <ac:chgData name="cimene" userId="e83c6966-9149-4e23-a316-0e16f2e1fc24" providerId="ADAL" clId="{4C76C466-2D39-4EDF-A509-44119105EB34}" dt="2022-03-24T18:15:33.932" v="2383" actId="478"/>
          <ac:spMkLst>
            <pc:docMk/>
            <pc:sldMk cId="1638932514" sldId="274"/>
            <ac:spMk id="2" creationId="{00000000-0000-0000-0000-000000000000}"/>
          </ac:spMkLst>
        </pc:spChg>
        <pc:spChg chg="add del">
          <ac:chgData name="cimene" userId="e83c6966-9149-4e23-a316-0e16f2e1fc24" providerId="ADAL" clId="{4C76C466-2D39-4EDF-A509-44119105EB34}" dt="2022-03-23T07:50:44.150" v="862" actId="478"/>
          <ac:spMkLst>
            <pc:docMk/>
            <pc:sldMk cId="1638932514" sldId="274"/>
            <ac:spMk id="3" creationId="{00000000-0000-0000-0000-000000000000}"/>
          </ac:spMkLst>
        </pc:spChg>
        <pc:spChg chg="add del mod">
          <ac:chgData name="cimene" userId="e83c6966-9149-4e23-a316-0e16f2e1fc24" providerId="ADAL" clId="{4C76C466-2D39-4EDF-A509-44119105EB34}" dt="2022-03-24T18:15:36.226" v="2384" actId="478"/>
          <ac:spMkLst>
            <pc:docMk/>
            <pc:sldMk cId="1638932514" sldId="274"/>
            <ac:spMk id="9" creationId="{71B9976D-4B1C-4F34-A6DD-3519225EAB95}"/>
          </ac:spMkLst>
        </pc:spChg>
        <pc:spChg chg="add del mod">
          <ac:chgData name="cimene" userId="e83c6966-9149-4e23-a316-0e16f2e1fc24" providerId="ADAL" clId="{4C76C466-2D39-4EDF-A509-44119105EB34}" dt="2022-03-24T18:15:38.647" v="2385" actId="478"/>
          <ac:spMkLst>
            <pc:docMk/>
            <pc:sldMk cId="1638932514" sldId="274"/>
            <ac:spMk id="11" creationId="{689A09B6-1559-4B26-A4AF-5DDAE4D86D63}"/>
          </ac:spMkLst>
        </pc:spChg>
        <pc:spChg chg="add mod">
          <ac:chgData name="cimene" userId="e83c6966-9149-4e23-a316-0e16f2e1fc24" providerId="ADAL" clId="{4C76C466-2D39-4EDF-A509-44119105EB34}" dt="2022-03-25T10:13:23.877" v="3939" actId="1076"/>
          <ac:spMkLst>
            <pc:docMk/>
            <pc:sldMk cId="1638932514" sldId="274"/>
            <ac:spMk id="17" creationId="{D0ADF812-D87A-4DD4-90CA-5B9D00AAA7DA}"/>
          </ac:spMkLst>
        </pc:spChg>
        <pc:graphicFrameChg chg="del modGraphic">
          <ac:chgData name="cimene" userId="e83c6966-9149-4e23-a316-0e16f2e1fc24" providerId="ADAL" clId="{4C76C466-2D39-4EDF-A509-44119105EB34}" dt="2022-03-23T07:50:07.999" v="826" actId="478"/>
          <ac:graphicFrameMkLst>
            <pc:docMk/>
            <pc:sldMk cId="1638932514" sldId="274"/>
            <ac:graphicFrameMk id="8" creationId="{00000000-0000-0000-0000-000000000000}"/>
          </ac:graphicFrameMkLst>
        </pc:graphicFrameChg>
        <pc:picChg chg="del mod">
          <ac:chgData name="cimene" userId="e83c6966-9149-4e23-a316-0e16f2e1fc24" providerId="ADAL" clId="{4C76C466-2D39-4EDF-A509-44119105EB34}" dt="2022-03-23T07:50:11.843" v="827" actId="478"/>
          <ac:picMkLst>
            <pc:docMk/>
            <pc:sldMk cId="1638932514" sldId="274"/>
            <ac:picMk id="14" creationId="{00000000-0000-0000-0000-000000000000}"/>
          </ac:picMkLst>
        </pc:picChg>
        <pc:picChg chg="del">
          <ac:chgData name="cimene" userId="e83c6966-9149-4e23-a316-0e16f2e1fc24" providerId="ADAL" clId="{4C76C466-2D39-4EDF-A509-44119105EB34}" dt="2022-03-23T07:49:52.597" v="823" actId="478"/>
          <ac:picMkLst>
            <pc:docMk/>
            <pc:sldMk cId="1638932514" sldId="274"/>
            <ac:picMk id="15" creationId="{00000000-0000-0000-0000-000000000000}"/>
          </ac:picMkLst>
        </pc:picChg>
        <pc:picChg chg="del">
          <ac:chgData name="cimene" userId="e83c6966-9149-4e23-a316-0e16f2e1fc24" providerId="ADAL" clId="{4C76C466-2D39-4EDF-A509-44119105EB34}" dt="2022-03-23T07:50:11.843" v="827" actId="478"/>
          <ac:picMkLst>
            <pc:docMk/>
            <pc:sldMk cId="1638932514" sldId="274"/>
            <ac:picMk id="16" creationId="{00000000-0000-0000-0000-000000000000}"/>
          </ac:picMkLst>
        </pc:picChg>
      </pc:sldChg>
      <pc:sldChg chg="del">
        <pc:chgData name="cimene" userId="e83c6966-9149-4e23-a316-0e16f2e1fc24" providerId="ADAL" clId="{4C76C466-2D39-4EDF-A509-44119105EB34}" dt="2022-03-24T18:16:15.605" v="2392" actId="47"/>
        <pc:sldMkLst>
          <pc:docMk/>
          <pc:sldMk cId="3616084629" sldId="275"/>
        </pc:sldMkLst>
      </pc:sldChg>
      <pc:sldChg chg="del">
        <pc:chgData name="cimene" userId="e83c6966-9149-4e23-a316-0e16f2e1fc24" providerId="ADAL" clId="{4C76C466-2D39-4EDF-A509-44119105EB34}" dt="2022-03-24T18:16:15.605" v="2392" actId="47"/>
        <pc:sldMkLst>
          <pc:docMk/>
          <pc:sldMk cId="1006254706" sldId="276"/>
        </pc:sldMkLst>
      </pc:sldChg>
      <pc:sldChg chg="addSp delSp modSp new mod modNotesTx">
        <pc:chgData name="cimene" userId="e83c6966-9149-4e23-a316-0e16f2e1fc24" providerId="ADAL" clId="{4C76C466-2D39-4EDF-A509-44119105EB34}" dt="2022-03-24T19:31:08.686" v="3243" actId="113"/>
        <pc:sldMkLst>
          <pc:docMk/>
          <pc:sldMk cId="3259769433" sldId="277"/>
        </pc:sldMkLst>
        <pc:spChg chg="del">
          <ac:chgData name="cimene" userId="e83c6966-9149-4e23-a316-0e16f2e1fc24" providerId="ADAL" clId="{4C76C466-2D39-4EDF-A509-44119105EB34}" dt="2022-03-22T12:52:03.697" v="511" actId="478"/>
          <ac:spMkLst>
            <pc:docMk/>
            <pc:sldMk cId="3259769433" sldId="277"/>
            <ac:spMk id="3" creationId="{5CA8E965-6296-4236-B4AE-5BF80A432F2D}"/>
          </ac:spMkLst>
        </pc:spChg>
        <pc:spChg chg="add mod">
          <ac:chgData name="cimene" userId="e83c6966-9149-4e23-a316-0e16f2e1fc24" providerId="ADAL" clId="{4C76C466-2D39-4EDF-A509-44119105EB34}" dt="2022-03-24T19:21:44.289" v="3021" actId="20577"/>
          <ac:spMkLst>
            <pc:docMk/>
            <pc:sldMk cId="3259769433" sldId="277"/>
            <ac:spMk id="6" creationId="{CA73A8C6-D8C1-4AF2-B861-DFD5E3A5EABA}"/>
          </ac:spMkLst>
        </pc:spChg>
        <pc:spChg chg="add mod">
          <ac:chgData name="cimene" userId="e83c6966-9149-4e23-a316-0e16f2e1fc24" providerId="ADAL" clId="{4C76C466-2D39-4EDF-A509-44119105EB34}" dt="2022-03-22T12:52:56.054" v="528" actId="1035"/>
          <ac:spMkLst>
            <pc:docMk/>
            <pc:sldMk cId="3259769433" sldId="277"/>
            <ac:spMk id="7" creationId="{CA35E8A0-8B9E-4FA5-A530-DD818FD832C4}"/>
          </ac:spMkLst>
        </pc:spChg>
        <pc:spChg chg="add del mod">
          <ac:chgData name="cimene" userId="e83c6966-9149-4e23-a316-0e16f2e1fc24" providerId="ADAL" clId="{4C76C466-2D39-4EDF-A509-44119105EB34}" dt="2022-03-22T19:52:37.827" v="570"/>
          <ac:spMkLst>
            <pc:docMk/>
            <pc:sldMk cId="3259769433" sldId="277"/>
            <ac:spMk id="12" creationId="{9389373B-C910-4A41-9BFB-17C4AA1B1C52}"/>
          </ac:spMkLst>
        </pc:spChg>
        <pc:spChg chg="add del mod">
          <ac:chgData name="cimene" userId="e83c6966-9149-4e23-a316-0e16f2e1fc24" providerId="ADAL" clId="{4C76C466-2D39-4EDF-A509-44119105EB34}" dt="2022-03-22T19:52:42.891" v="572"/>
          <ac:spMkLst>
            <pc:docMk/>
            <pc:sldMk cId="3259769433" sldId="277"/>
            <ac:spMk id="13" creationId="{200FE30C-3F4B-4834-91FE-57AED4840353}"/>
          </ac:spMkLst>
        </pc:spChg>
        <pc:picChg chg="add mod">
          <ac:chgData name="cimene" userId="e83c6966-9149-4e23-a316-0e16f2e1fc24" providerId="ADAL" clId="{4C76C466-2D39-4EDF-A509-44119105EB34}" dt="2022-03-22T20:18:10.598" v="603" actId="1076"/>
          <ac:picMkLst>
            <pc:docMk/>
            <pc:sldMk cId="3259769433" sldId="277"/>
            <ac:picMk id="8" creationId="{00DA1FFE-4D8F-4D48-B66D-CC5281B7AAFE}"/>
          </ac:picMkLst>
        </pc:picChg>
        <pc:picChg chg="add del mod">
          <ac:chgData name="cimene" userId="e83c6966-9149-4e23-a316-0e16f2e1fc24" providerId="ADAL" clId="{4C76C466-2D39-4EDF-A509-44119105EB34}" dt="2022-03-22T13:09:25.445" v="536"/>
          <ac:picMkLst>
            <pc:docMk/>
            <pc:sldMk cId="3259769433" sldId="277"/>
            <ac:picMk id="1026" creationId="{2495751C-EC02-4B7E-81A7-1EB00DCEAE51}"/>
          </ac:picMkLst>
        </pc:picChg>
        <pc:picChg chg="add del mod">
          <ac:chgData name="cimene" userId="e83c6966-9149-4e23-a316-0e16f2e1fc24" providerId="ADAL" clId="{4C76C466-2D39-4EDF-A509-44119105EB34}" dt="2022-03-22T19:47:39.060" v="552" actId="478"/>
          <ac:picMkLst>
            <pc:docMk/>
            <pc:sldMk cId="3259769433" sldId="277"/>
            <ac:picMk id="1028" creationId="{978D948B-ECDC-4262-9096-9C12A493AC5D}"/>
          </ac:picMkLst>
        </pc:picChg>
        <pc:picChg chg="add mod">
          <ac:chgData name="cimene" userId="e83c6966-9149-4e23-a316-0e16f2e1fc24" providerId="ADAL" clId="{4C76C466-2D39-4EDF-A509-44119105EB34}" dt="2022-03-22T20:18:14.751" v="604" actId="1076"/>
          <ac:picMkLst>
            <pc:docMk/>
            <pc:sldMk cId="3259769433" sldId="277"/>
            <ac:picMk id="1030" creationId="{547C1D6C-1754-48B0-A70E-7C271747F4DE}"/>
          </ac:picMkLst>
        </pc:picChg>
      </pc:sldChg>
      <pc:sldChg chg="addSp delSp modSp new mod modClrScheme chgLayout modNotesTx">
        <pc:chgData name="cimene" userId="e83c6966-9149-4e23-a316-0e16f2e1fc24" providerId="ADAL" clId="{4C76C466-2D39-4EDF-A509-44119105EB34}" dt="2022-03-25T08:56:24.913" v="3915"/>
        <pc:sldMkLst>
          <pc:docMk/>
          <pc:sldMk cId="4010797025" sldId="278"/>
        </pc:sldMkLst>
        <pc:spChg chg="mod">
          <ac:chgData name="cimene" userId="e83c6966-9149-4e23-a316-0e16f2e1fc24" providerId="ADAL" clId="{4C76C466-2D39-4EDF-A509-44119105EB34}" dt="2022-03-24T17:40:06.560" v="1819" actId="26606"/>
          <ac:spMkLst>
            <pc:docMk/>
            <pc:sldMk cId="4010797025" sldId="278"/>
            <ac:spMk id="2" creationId="{128D249B-A652-48F3-9EEA-1B8CAA1435E0}"/>
          </ac:spMkLst>
        </pc:spChg>
        <pc:spChg chg="add del">
          <ac:chgData name="cimene" userId="e83c6966-9149-4e23-a316-0e16f2e1fc24" providerId="ADAL" clId="{4C76C466-2D39-4EDF-A509-44119105EB34}" dt="2022-03-25T08:13:14.600" v="3912" actId="478"/>
          <ac:spMkLst>
            <pc:docMk/>
            <pc:sldMk cId="4010797025" sldId="278"/>
            <ac:spMk id="3" creationId="{1A8FB2C2-2BD1-4A48-9AE9-F990CC5DAE8E}"/>
          </ac:spMkLst>
        </pc:spChg>
        <pc:spChg chg="mod">
          <ac:chgData name="cimene" userId="e83c6966-9149-4e23-a316-0e16f2e1fc24" providerId="ADAL" clId="{4C76C466-2D39-4EDF-A509-44119105EB34}" dt="2022-03-24T17:40:06.560" v="1819" actId="26606"/>
          <ac:spMkLst>
            <pc:docMk/>
            <pc:sldMk cId="4010797025" sldId="278"/>
            <ac:spMk id="4" creationId="{2C0C67C3-0FA2-45BC-8A97-464B00EDDCCB}"/>
          </ac:spMkLst>
        </pc:spChg>
        <pc:spChg chg="add mod ord">
          <ac:chgData name="cimene" userId="e83c6966-9149-4e23-a316-0e16f2e1fc24" providerId="ADAL" clId="{4C76C466-2D39-4EDF-A509-44119105EB34}" dt="2022-03-24T19:03:52.701" v="2897" actId="12"/>
          <ac:spMkLst>
            <pc:docMk/>
            <pc:sldMk cId="4010797025" sldId="278"/>
            <ac:spMk id="5" creationId="{BCD1BAF1-C4F2-4AF7-8E13-D6282274BD29}"/>
          </ac:spMkLst>
        </pc:spChg>
        <pc:spChg chg="add mod">
          <ac:chgData name="cimene" userId="e83c6966-9149-4e23-a316-0e16f2e1fc24" providerId="ADAL" clId="{4C76C466-2D39-4EDF-A509-44119105EB34}" dt="2022-03-24T18:13:18.638" v="2374" actId="20577"/>
          <ac:spMkLst>
            <pc:docMk/>
            <pc:sldMk cId="4010797025" sldId="278"/>
            <ac:spMk id="10" creationId="{430676CE-D2B1-4DB3-9EAD-D2B265FCB758}"/>
          </ac:spMkLst>
        </pc:spChg>
        <pc:spChg chg="add del mod">
          <ac:chgData name="cimene" userId="e83c6966-9149-4e23-a316-0e16f2e1fc24" providerId="ADAL" clId="{4C76C466-2D39-4EDF-A509-44119105EB34}" dt="2022-03-24T17:40:06.560" v="1819" actId="26606"/>
          <ac:spMkLst>
            <pc:docMk/>
            <pc:sldMk cId="4010797025" sldId="278"/>
            <ac:spMk id="11" creationId="{157EEDD8-98D9-A77B-D764-0688929B1639}"/>
          </ac:spMkLst>
        </pc:spChg>
        <pc:spChg chg="add del mod">
          <ac:chgData name="cimene" userId="e83c6966-9149-4e23-a316-0e16f2e1fc24" providerId="ADAL" clId="{4C76C466-2D39-4EDF-A509-44119105EB34}" dt="2022-03-24T17:40:06.560" v="1819" actId="26606"/>
          <ac:spMkLst>
            <pc:docMk/>
            <pc:sldMk cId="4010797025" sldId="278"/>
            <ac:spMk id="13" creationId="{46CB2EA9-D53B-DDD4-6388-7C0D48C5FDBA}"/>
          </ac:spMkLst>
        </pc:spChg>
        <pc:picChg chg="add mod ord">
          <ac:chgData name="cimene" userId="e83c6966-9149-4e23-a316-0e16f2e1fc24" providerId="ADAL" clId="{4C76C466-2D39-4EDF-A509-44119105EB34}" dt="2022-03-24T17:40:06.560" v="1819" actId="26606"/>
          <ac:picMkLst>
            <pc:docMk/>
            <pc:sldMk cId="4010797025" sldId="278"/>
            <ac:picMk id="6" creationId="{38964B13-BE46-4BCF-8B8F-75AFD3B53300}"/>
          </ac:picMkLst>
        </pc:picChg>
      </pc:sldChg>
      <pc:sldChg chg="addSp delSp modSp new mod modNotesTx">
        <pc:chgData name="cimene" userId="e83c6966-9149-4e23-a316-0e16f2e1fc24" providerId="ADAL" clId="{4C76C466-2D39-4EDF-A509-44119105EB34}" dt="2022-03-25T07:32:40.391" v="3910" actId="20577"/>
        <pc:sldMkLst>
          <pc:docMk/>
          <pc:sldMk cId="3899431422" sldId="279"/>
        </pc:sldMkLst>
        <pc:spChg chg="del">
          <ac:chgData name="cimene" userId="e83c6966-9149-4e23-a316-0e16f2e1fc24" providerId="ADAL" clId="{4C76C466-2D39-4EDF-A509-44119105EB34}" dt="2022-03-24T17:43:40.181" v="1825" actId="478"/>
          <ac:spMkLst>
            <pc:docMk/>
            <pc:sldMk cId="3899431422" sldId="279"/>
            <ac:spMk id="2" creationId="{BD20D31B-91B9-4C1E-AFD1-43631FA3C621}"/>
          </ac:spMkLst>
        </pc:spChg>
        <pc:spChg chg="del">
          <ac:chgData name="cimene" userId="e83c6966-9149-4e23-a316-0e16f2e1fc24" providerId="ADAL" clId="{4C76C466-2D39-4EDF-A509-44119105EB34}" dt="2022-03-24T18:52:48.127" v="2877" actId="478"/>
          <ac:spMkLst>
            <pc:docMk/>
            <pc:sldMk cId="3899431422" sldId="279"/>
            <ac:spMk id="4" creationId="{63A5A2FD-45B2-4AD1-AB15-5E29E5E4FD31}"/>
          </ac:spMkLst>
        </pc:spChg>
        <pc:spChg chg="del">
          <ac:chgData name="cimene" userId="e83c6966-9149-4e23-a316-0e16f2e1fc24" providerId="ADAL" clId="{4C76C466-2D39-4EDF-A509-44119105EB34}" dt="2022-03-24T19:09:21.864" v="3006" actId="478"/>
          <ac:spMkLst>
            <pc:docMk/>
            <pc:sldMk cId="3899431422" sldId="279"/>
            <ac:spMk id="5" creationId="{382111C8-7A8E-47D8-A785-7013899DA075}"/>
          </ac:spMkLst>
        </pc:spChg>
        <pc:spChg chg="add mod">
          <ac:chgData name="cimene" userId="e83c6966-9149-4e23-a316-0e16f2e1fc24" providerId="ADAL" clId="{4C76C466-2D39-4EDF-A509-44119105EB34}" dt="2022-03-25T07:32:40.391" v="3910" actId="20577"/>
          <ac:spMkLst>
            <pc:docMk/>
            <pc:sldMk cId="3899431422" sldId="279"/>
            <ac:spMk id="7" creationId="{ADC40766-FA48-4F79-AF14-0C6C30BBDAAB}"/>
          </ac:spMkLst>
        </pc:spChg>
        <pc:picChg chg="add mod">
          <ac:chgData name="cimene" userId="e83c6966-9149-4e23-a316-0e16f2e1fc24" providerId="ADAL" clId="{4C76C466-2D39-4EDF-A509-44119105EB34}" dt="2022-03-24T18:47:29.751" v="2685" actId="1076"/>
          <ac:picMkLst>
            <pc:docMk/>
            <pc:sldMk cId="3899431422" sldId="279"/>
            <ac:picMk id="4098" creationId="{CBC5CF3B-0237-42D1-BE41-3F18E91AB113}"/>
          </ac:picMkLst>
        </pc:picChg>
      </pc:sldChg>
      <pc:sldChg chg="addSp delSp modSp new mod modNotesTx">
        <pc:chgData name="cimene" userId="e83c6966-9149-4e23-a316-0e16f2e1fc24" providerId="ADAL" clId="{4C76C466-2D39-4EDF-A509-44119105EB34}" dt="2022-03-25T09:59:45.284" v="3925"/>
        <pc:sldMkLst>
          <pc:docMk/>
          <pc:sldMk cId="3315011416" sldId="280"/>
        </pc:sldMkLst>
        <pc:spChg chg="del">
          <ac:chgData name="cimene" userId="e83c6966-9149-4e23-a316-0e16f2e1fc24" providerId="ADAL" clId="{4C76C466-2D39-4EDF-A509-44119105EB34}" dt="2022-03-24T18:14:25.557" v="2375" actId="478"/>
          <ac:spMkLst>
            <pc:docMk/>
            <pc:sldMk cId="3315011416" sldId="280"/>
            <ac:spMk id="2" creationId="{0E517284-3C9E-4AFC-9A50-6227F838FA04}"/>
          </ac:spMkLst>
        </pc:spChg>
        <pc:spChg chg="del">
          <ac:chgData name="cimene" userId="e83c6966-9149-4e23-a316-0e16f2e1fc24" providerId="ADAL" clId="{4C76C466-2D39-4EDF-A509-44119105EB34}" dt="2022-03-25T09:42:47.124" v="3916" actId="478"/>
          <ac:spMkLst>
            <pc:docMk/>
            <pc:sldMk cId="3315011416" sldId="280"/>
            <ac:spMk id="4" creationId="{B36D6E86-D822-433E-8799-58AC024E064E}"/>
          </ac:spMkLst>
        </pc:spChg>
        <pc:spChg chg="add mod">
          <ac:chgData name="cimene" userId="e83c6966-9149-4e23-a316-0e16f2e1fc24" providerId="ADAL" clId="{4C76C466-2D39-4EDF-A509-44119105EB34}" dt="2022-03-24T19:03:36.111" v="2893" actId="12"/>
          <ac:spMkLst>
            <pc:docMk/>
            <pc:sldMk cId="3315011416" sldId="280"/>
            <ac:spMk id="7" creationId="{4C2C7042-9E1E-43EF-BEBF-6D2C604978C0}"/>
          </ac:spMkLst>
        </pc:spChg>
      </pc:sldChg>
      <pc:sldChg chg="addSp delSp modSp add mod modNotesTx">
        <pc:chgData name="cimene" userId="e83c6966-9149-4e23-a316-0e16f2e1fc24" providerId="ADAL" clId="{4C76C466-2D39-4EDF-A509-44119105EB34}" dt="2022-03-25T11:16:40.393" v="3977" actId="20577"/>
        <pc:sldMkLst>
          <pc:docMk/>
          <pc:sldMk cId="2393892820" sldId="281"/>
        </pc:sldMkLst>
        <pc:spChg chg="mod">
          <ac:chgData name="cimene" userId="e83c6966-9149-4e23-a316-0e16f2e1fc24" providerId="ADAL" clId="{4C76C466-2D39-4EDF-A509-44119105EB34}" dt="2022-03-24T19:04:01.503" v="2906" actId="1035"/>
          <ac:spMkLst>
            <pc:docMk/>
            <pc:sldMk cId="2393892820" sldId="281"/>
            <ac:spMk id="6" creationId="{CA73A8C6-D8C1-4AF2-B861-DFD5E3A5EABA}"/>
          </ac:spMkLst>
        </pc:spChg>
        <pc:spChg chg="add mod">
          <ac:chgData name="cimene" userId="e83c6966-9149-4e23-a316-0e16f2e1fc24" providerId="ADAL" clId="{4C76C466-2D39-4EDF-A509-44119105EB34}" dt="2022-03-24T17:56:42.173" v="1968" actId="1076"/>
          <ac:spMkLst>
            <pc:docMk/>
            <pc:sldMk cId="2393892820" sldId="281"/>
            <ac:spMk id="9" creationId="{CF13AFF0-58C2-450D-B305-AFD6C090B408}"/>
          </ac:spMkLst>
        </pc:spChg>
        <pc:picChg chg="mod">
          <ac:chgData name="cimene" userId="e83c6966-9149-4e23-a316-0e16f2e1fc24" providerId="ADAL" clId="{4C76C466-2D39-4EDF-A509-44119105EB34}" dt="2022-03-24T18:12:31.434" v="2352" actId="1035"/>
          <ac:picMkLst>
            <pc:docMk/>
            <pc:sldMk cId="2393892820" sldId="281"/>
            <ac:picMk id="8" creationId="{00DA1FFE-4D8F-4D48-B66D-CC5281B7AAFE}"/>
          </ac:picMkLst>
        </pc:picChg>
        <pc:picChg chg="del">
          <ac:chgData name="cimene" userId="e83c6966-9149-4e23-a316-0e16f2e1fc24" providerId="ADAL" clId="{4C76C466-2D39-4EDF-A509-44119105EB34}" dt="2022-03-24T17:52:10.509" v="1896" actId="478"/>
          <ac:picMkLst>
            <pc:docMk/>
            <pc:sldMk cId="2393892820" sldId="281"/>
            <ac:picMk id="1030" creationId="{547C1D6C-1754-48B0-A70E-7C271747F4DE}"/>
          </ac:picMkLst>
        </pc:picChg>
        <pc:picChg chg="add del">
          <ac:chgData name="cimene" userId="e83c6966-9149-4e23-a316-0e16f2e1fc24" providerId="ADAL" clId="{4C76C466-2D39-4EDF-A509-44119105EB34}" dt="2022-03-24T17:56:15.250" v="1962" actId="478"/>
          <ac:picMkLst>
            <pc:docMk/>
            <pc:sldMk cId="2393892820" sldId="281"/>
            <ac:picMk id="2050" creationId="{E16B8F5E-D7C3-4B11-9E17-A2A5FF153D93}"/>
          </ac:picMkLst>
        </pc:picChg>
        <pc:picChg chg="add mod">
          <ac:chgData name="cimene" userId="e83c6966-9149-4e23-a316-0e16f2e1fc24" providerId="ADAL" clId="{4C76C466-2D39-4EDF-A509-44119105EB34}" dt="2022-03-24T18:12:19.371" v="2349" actId="1036"/>
          <ac:picMkLst>
            <pc:docMk/>
            <pc:sldMk cId="2393892820" sldId="281"/>
            <ac:picMk id="2052" creationId="{53744430-45E1-4334-8DB2-B8C2899AC888}"/>
          </ac:picMkLst>
        </pc:picChg>
        <pc:picChg chg="add mod">
          <ac:chgData name="cimene" userId="e83c6966-9149-4e23-a316-0e16f2e1fc24" providerId="ADAL" clId="{4C76C466-2D39-4EDF-A509-44119105EB34}" dt="2022-03-24T18:12:19.371" v="2349" actId="1036"/>
          <ac:picMkLst>
            <pc:docMk/>
            <pc:sldMk cId="2393892820" sldId="281"/>
            <ac:picMk id="2054" creationId="{A301AA25-FD13-4D06-8D8C-5490228369ED}"/>
          </ac:picMkLst>
        </pc:picChg>
        <pc:picChg chg="add mod">
          <ac:chgData name="cimene" userId="e83c6966-9149-4e23-a316-0e16f2e1fc24" providerId="ADAL" clId="{4C76C466-2D39-4EDF-A509-44119105EB34}" dt="2022-03-24T18:12:19.371" v="2349" actId="1036"/>
          <ac:picMkLst>
            <pc:docMk/>
            <pc:sldMk cId="2393892820" sldId="281"/>
            <ac:picMk id="2056" creationId="{592E9068-CFD6-4947-AC53-BCE8A743A304}"/>
          </ac:picMkLst>
        </pc:picChg>
        <pc:picChg chg="add mod">
          <ac:chgData name="cimene" userId="e83c6966-9149-4e23-a316-0e16f2e1fc24" providerId="ADAL" clId="{4C76C466-2D39-4EDF-A509-44119105EB34}" dt="2022-03-24T18:12:19.371" v="2349" actId="1036"/>
          <ac:picMkLst>
            <pc:docMk/>
            <pc:sldMk cId="2393892820" sldId="281"/>
            <ac:picMk id="2058" creationId="{0EA0A0BF-F88A-4ED0-8655-226AD6BCDBE4}"/>
          </ac:picMkLst>
        </pc:picChg>
        <pc:picChg chg="add mod">
          <ac:chgData name="cimene" userId="e83c6966-9149-4e23-a316-0e16f2e1fc24" providerId="ADAL" clId="{4C76C466-2D39-4EDF-A509-44119105EB34}" dt="2022-03-24T18:12:19.371" v="2349" actId="1036"/>
          <ac:picMkLst>
            <pc:docMk/>
            <pc:sldMk cId="2393892820" sldId="281"/>
            <ac:picMk id="2060" creationId="{6BE960DF-B389-4F26-A651-CD4E124BEA03}"/>
          </ac:picMkLst>
        </pc:picChg>
      </pc:sldChg>
      <pc:sldChg chg="addSp delSp modSp new mod modNotesTx">
        <pc:chgData name="cimene" userId="e83c6966-9149-4e23-a316-0e16f2e1fc24" providerId="ADAL" clId="{4C76C466-2D39-4EDF-A509-44119105EB34}" dt="2022-03-25T09:47:52.425" v="3924" actId="20577"/>
        <pc:sldMkLst>
          <pc:docMk/>
          <pc:sldMk cId="1705997557" sldId="282"/>
        </pc:sldMkLst>
        <pc:spChg chg="del">
          <ac:chgData name="cimene" userId="e83c6966-9149-4e23-a316-0e16f2e1fc24" providerId="ADAL" clId="{4C76C466-2D39-4EDF-A509-44119105EB34}" dt="2022-03-24T20:12:14.995" v="3333" actId="478"/>
          <ac:spMkLst>
            <pc:docMk/>
            <pc:sldMk cId="1705997557" sldId="282"/>
            <ac:spMk id="3" creationId="{1C6C8FB3-BF80-402B-878B-2727691FCF01}"/>
          </ac:spMkLst>
        </pc:spChg>
        <pc:spChg chg="add mod">
          <ac:chgData name="cimene" userId="e83c6966-9149-4e23-a316-0e16f2e1fc24" providerId="ADAL" clId="{4C76C466-2D39-4EDF-A509-44119105EB34}" dt="2022-03-24T20:07:04.788" v="3318" actId="20577"/>
          <ac:spMkLst>
            <pc:docMk/>
            <pc:sldMk cId="1705997557" sldId="282"/>
            <ac:spMk id="5" creationId="{313A125D-990E-4813-B438-98BB9E5A409B}"/>
          </ac:spMkLst>
        </pc:spChg>
        <pc:spChg chg="add del mod">
          <ac:chgData name="cimene" userId="e83c6966-9149-4e23-a316-0e16f2e1fc24" providerId="ADAL" clId="{4C76C466-2D39-4EDF-A509-44119105EB34}" dt="2022-03-24T20:12:52.585" v="3336" actId="478"/>
          <ac:spMkLst>
            <pc:docMk/>
            <pc:sldMk cId="1705997557" sldId="282"/>
            <ac:spMk id="6" creationId="{BC61A7F0-E25E-4916-97FB-1EDC7CC809D5}"/>
          </ac:spMkLst>
        </pc:spChg>
        <pc:spChg chg="add del">
          <ac:chgData name="cimene" userId="e83c6966-9149-4e23-a316-0e16f2e1fc24" providerId="ADAL" clId="{4C76C466-2D39-4EDF-A509-44119105EB34}" dt="2022-03-24T20:13:09.689" v="3338" actId="478"/>
          <ac:spMkLst>
            <pc:docMk/>
            <pc:sldMk cId="1705997557" sldId="282"/>
            <ac:spMk id="7" creationId="{34ADC496-3E90-4772-8AA4-CA2991406C61}"/>
          </ac:spMkLst>
        </pc:spChg>
        <pc:picChg chg="add mod">
          <ac:chgData name="cimene" userId="e83c6966-9149-4e23-a316-0e16f2e1fc24" providerId="ADAL" clId="{4C76C466-2D39-4EDF-A509-44119105EB34}" dt="2022-03-24T20:14:02.489" v="3344" actId="1076"/>
          <ac:picMkLst>
            <pc:docMk/>
            <pc:sldMk cId="1705997557" sldId="282"/>
            <ac:picMk id="5122" creationId="{9C47936C-6900-4D99-B007-43BA5D6A9841}"/>
          </ac:picMkLst>
        </pc:picChg>
        <pc:picChg chg="add del">
          <ac:chgData name="cimene" userId="e83c6966-9149-4e23-a316-0e16f2e1fc24" providerId="ADAL" clId="{4C76C466-2D39-4EDF-A509-44119105EB34}" dt="2022-03-24T20:10:29.756" v="3324" actId="478"/>
          <ac:picMkLst>
            <pc:docMk/>
            <pc:sldMk cId="1705997557" sldId="282"/>
            <ac:picMk id="5124" creationId="{D2CACBA5-7B9A-4CBE-A7E5-D0AD4794AF3F}"/>
          </ac:picMkLst>
        </pc:picChg>
        <pc:picChg chg="add del">
          <ac:chgData name="cimene" userId="e83c6966-9149-4e23-a316-0e16f2e1fc24" providerId="ADAL" clId="{4C76C466-2D39-4EDF-A509-44119105EB34}" dt="2022-03-24T20:10:48.590" v="3326" actId="478"/>
          <ac:picMkLst>
            <pc:docMk/>
            <pc:sldMk cId="1705997557" sldId="282"/>
            <ac:picMk id="5126" creationId="{AC33C45A-1271-4114-A4F3-C737856810C2}"/>
          </ac:picMkLst>
        </pc:picChg>
        <pc:picChg chg="add del">
          <ac:chgData name="cimene" userId="e83c6966-9149-4e23-a316-0e16f2e1fc24" providerId="ADAL" clId="{4C76C466-2D39-4EDF-A509-44119105EB34}" dt="2022-03-24T20:11:43.695" v="3328" actId="478"/>
          <ac:picMkLst>
            <pc:docMk/>
            <pc:sldMk cId="1705997557" sldId="282"/>
            <ac:picMk id="5128" creationId="{E5A25FA4-8032-4529-A7D4-930F48703043}"/>
          </ac:picMkLst>
        </pc:picChg>
        <pc:picChg chg="add del">
          <ac:chgData name="cimene" userId="e83c6966-9149-4e23-a316-0e16f2e1fc24" providerId="ADAL" clId="{4C76C466-2D39-4EDF-A509-44119105EB34}" dt="2022-03-24T20:11:57.465" v="3330" actId="478"/>
          <ac:picMkLst>
            <pc:docMk/>
            <pc:sldMk cId="1705997557" sldId="282"/>
            <ac:picMk id="5130" creationId="{DAE49FE4-2FB5-4E52-90BC-80605A2BADF7}"/>
          </ac:picMkLst>
        </pc:picChg>
        <pc:picChg chg="add del">
          <ac:chgData name="cimene" userId="e83c6966-9149-4e23-a316-0e16f2e1fc24" providerId="ADAL" clId="{4C76C466-2D39-4EDF-A509-44119105EB34}" dt="2022-03-24T20:12:11.867" v="3332" actId="478"/>
          <ac:picMkLst>
            <pc:docMk/>
            <pc:sldMk cId="1705997557" sldId="282"/>
            <ac:picMk id="5132" creationId="{1576E1EB-3D3D-405F-9398-0DE8D28A4197}"/>
          </ac:picMkLst>
        </pc:picChg>
        <pc:picChg chg="add del">
          <ac:chgData name="cimene" userId="e83c6966-9149-4e23-a316-0e16f2e1fc24" providerId="ADAL" clId="{4C76C466-2D39-4EDF-A509-44119105EB34}" dt="2022-03-24T20:13:22.736" v="3340" actId="478"/>
          <ac:picMkLst>
            <pc:docMk/>
            <pc:sldMk cId="1705997557" sldId="282"/>
            <ac:picMk id="5138" creationId="{5B505ABC-D5CA-4D45-93BE-AD8858ED8A0E}"/>
          </ac:picMkLst>
        </pc:picChg>
        <pc:picChg chg="add mod">
          <ac:chgData name="cimene" userId="e83c6966-9149-4e23-a316-0e16f2e1fc24" providerId="ADAL" clId="{4C76C466-2D39-4EDF-A509-44119105EB34}" dt="2022-03-24T20:15:13.975" v="3351" actId="1076"/>
          <ac:picMkLst>
            <pc:docMk/>
            <pc:sldMk cId="1705997557" sldId="282"/>
            <ac:picMk id="5140" creationId="{4F9DD8B6-3CD7-4350-AFE0-EE34C4D03734}"/>
          </ac:picMkLst>
        </pc:picChg>
        <pc:picChg chg="add mod">
          <ac:chgData name="cimene" userId="e83c6966-9149-4e23-a316-0e16f2e1fc24" providerId="ADAL" clId="{4C76C466-2D39-4EDF-A509-44119105EB34}" dt="2022-03-24T20:15:12.429" v="3350" actId="1076"/>
          <ac:picMkLst>
            <pc:docMk/>
            <pc:sldMk cId="1705997557" sldId="282"/>
            <ac:picMk id="5142" creationId="{BFF8C762-FD7E-4154-866D-2F4BFD924BF6}"/>
          </ac:picMkLst>
        </pc:picChg>
      </pc:sldChg>
      <pc:sldChg chg="modSp new mod">
        <pc:chgData name="cimene" userId="e83c6966-9149-4e23-a316-0e16f2e1fc24" providerId="ADAL" clId="{4C76C466-2D39-4EDF-A509-44119105EB34}" dt="2022-03-25T10:13:57.278" v="3955" actId="1076"/>
        <pc:sldMkLst>
          <pc:docMk/>
          <pc:sldMk cId="1261801591" sldId="283"/>
        </pc:sldMkLst>
        <pc:spChg chg="mod">
          <ac:chgData name="cimene" userId="e83c6966-9149-4e23-a316-0e16f2e1fc24" providerId="ADAL" clId="{4C76C466-2D39-4EDF-A509-44119105EB34}" dt="2022-03-25T10:13:57.278" v="3955" actId="1076"/>
          <ac:spMkLst>
            <pc:docMk/>
            <pc:sldMk cId="1261801591" sldId="283"/>
            <ac:spMk id="3" creationId="{4051350B-F875-422E-92CC-776974C09A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1444D937-80B6-48AC-9730-D45308021B82}" type="datetimeFigureOut">
              <a:rPr lang="en-US" smtClean="0"/>
              <a:t>3/25/2022</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F2B94493-0598-4443-876B-0A77F918778A}" type="slidenum">
              <a:rPr lang="en-US" smtClean="0"/>
              <a:t>‹#›</a:t>
            </a:fld>
            <a:endParaRPr lang="en-US"/>
          </a:p>
        </p:txBody>
      </p:sp>
    </p:spTree>
    <p:extLst>
      <p:ext uri="{BB962C8B-B14F-4D97-AF65-F5344CB8AC3E}">
        <p14:creationId xmlns:p14="http://schemas.microsoft.com/office/powerpoint/2010/main" val="161012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a:t>
            </a:r>
            <a:r>
              <a:rPr lang="en-US" dirty="0" err="1"/>
              <a:t>Eruğrul</a:t>
            </a:r>
            <a:r>
              <a:rPr lang="en-US" dirty="0"/>
              <a:t> Çimen. I am the library director at </a:t>
            </a:r>
            <a:r>
              <a:rPr lang="en-US"/>
              <a:t>MEF University. </a:t>
            </a:r>
            <a:r>
              <a:rPr lang="en-US" dirty="0"/>
              <a:t>I have been actively involved in many non-governmental organizations in the previous years. As of today, I am a Europe Regional Division member of the IFLA and the member of the Freedom of Access to Information and Freedom of Expression Advisory Board. I am also leading HERMES training activities, representing MEF University Library, as it is a HERMES project partner.</a:t>
            </a:r>
          </a:p>
        </p:txBody>
      </p:sp>
      <p:sp>
        <p:nvSpPr>
          <p:cNvPr id="4" name="Slide Number Placeholder 3"/>
          <p:cNvSpPr>
            <a:spLocks noGrp="1"/>
          </p:cNvSpPr>
          <p:nvPr>
            <p:ph type="sldNum" sz="quarter" idx="5"/>
          </p:nvPr>
        </p:nvSpPr>
        <p:spPr/>
        <p:txBody>
          <a:bodyPr/>
          <a:lstStyle/>
          <a:p>
            <a:fld id="{F2B94493-0598-4443-876B-0A77F918778A}" type="slidenum">
              <a:rPr lang="en-US" smtClean="0"/>
              <a:t>2</a:t>
            </a:fld>
            <a:endParaRPr lang="en-US"/>
          </a:p>
        </p:txBody>
      </p:sp>
    </p:spTree>
    <p:extLst>
      <p:ext uri="{BB962C8B-B14F-4D97-AF65-F5344CB8AC3E}">
        <p14:creationId xmlns:p14="http://schemas.microsoft.com/office/powerpoint/2010/main" val="153643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presentation plan. </a:t>
            </a:r>
            <a:r>
              <a:rPr lang="en-US"/>
              <a:t>Today we will </a:t>
            </a:r>
            <a:r>
              <a:rPr lang="en-US" dirty="0"/>
              <a:t>start by focusing on the philosophy of resource sharing, following that, we will identify the resource sharing components. Then, we will talk about the document supply services and resource sharing activities during the COVID-19. We will also evaluate the HERMES Project. Then review the achievements of the HERMES training program. In the last part of the session, we will discuss what is expected in the future.</a:t>
            </a:r>
          </a:p>
        </p:txBody>
      </p:sp>
      <p:sp>
        <p:nvSpPr>
          <p:cNvPr id="4" name="Slide Number Placeholder 3"/>
          <p:cNvSpPr>
            <a:spLocks noGrp="1"/>
          </p:cNvSpPr>
          <p:nvPr>
            <p:ph type="sldNum" sz="quarter" idx="5"/>
          </p:nvPr>
        </p:nvSpPr>
        <p:spPr/>
        <p:txBody>
          <a:bodyPr/>
          <a:lstStyle/>
          <a:p>
            <a:fld id="{F2B94493-0598-4443-876B-0A77F918778A}" type="slidenum">
              <a:rPr lang="en-US" smtClean="0"/>
              <a:t>3</a:t>
            </a:fld>
            <a:endParaRPr lang="en-US"/>
          </a:p>
        </p:txBody>
      </p:sp>
    </p:spTree>
    <p:extLst>
      <p:ext uri="{BB962C8B-B14F-4D97-AF65-F5344CB8AC3E}">
        <p14:creationId xmlns:p14="http://schemas.microsoft.com/office/powerpoint/2010/main" val="408058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understand the meaning of Resource Sharing, we will focus on the philosophy of resource sharing. After that, we will try to figure out the components of resource sharing.</a:t>
            </a:r>
          </a:p>
        </p:txBody>
      </p:sp>
      <p:sp>
        <p:nvSpPr>
          <p:cNvPr id="4" name="Slide Number Placeholder 3"/>
          <p:cNvSpPr>
            <a:spLocks noGrp="1"/>
          </p:cNvSpPr>
          <p:nvPr>
            <p:ph type="sldNum" sz="quarter" idx="5"/>
          </p:nvPr>
        </p:nvSpPr>
        <p:spPr/>
        <p:txBody>
          <a:bodyPr/>
          <a:lstStyle/>
          <a:p>
            <a:fld id="{F2B94493-0598-4443-876B-0A77F918778A}" type="slidenum">
              <a:rPr lang="en-US" smtClean="0"/>
              <a:t>4</a:t>
            </a:fld>
            <a:endParaRPr lang="en-US"/>
          </a:p>
        </p:txBody>
      </p:sp>
    </p:spTree>
    <p:extLst>
      <p:ext uri="{BB962C8B-B14F-4D97-AF65-F5344CB8AC3E}">
        <p14:creationId xmlns:p14="http://schemas.microsoft.com/office/powerpoint/2010/main" val="80026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3200" b="0" dirty="0">
                <a:solidFill>
                  <a:schemeClr val="tx1">
                    <a:lumMod val="50000"/>
                  </a:schemeClr>
                </a:solidFill>
              </a:rPr>
              <a:t>Let’s have a look to the “Philosophy of Resource Sharing”</a:t>
            </a:r>
          </a:p>
          <a:p>
            <a:pPr marL="914400" lvl="2" indent="0">
              <a:buFont typeface="Arial" panose="020B0604020202020204" pitchFamily="34" charset="0"/>
              <a:buNone/>
            </a:pPr>
            <a:r>
              <a:rPr lang="en-US" sz="3200" b="0" dirty="0">
                <a:solidFill>
                  <a:srgbClr val="FF0000"/>
                </a:solidFill>
              </a:rPr>
              <a:t>Resource Sharing; means that one library or information center makes its print and electronic resources efficiently and effectively available to users of another library or information center offers for a certain period.</a:t>
            </a:r>
          </a:p>
          <a:p>
            <a:pPr marL="914400" lvl="2" indent="0">
              <a:buFont typeface="Arial" panose="020B0604020202020204" pitchFamily="34" charset="0"/>
              <a:buNone/>
            </a:pPr>
            <a:r>
              <a:rPr lang="en-US" sz="3200" b="0" dirty="0">
                <a:solidFill>
                  <a:srgbClr val="FF0000"/>
                </a:solidFill>
              </a:rPr>
              <a:t>Resource sharing is not a standalone service but, a set of services that includes activities related to mutual access and mutual borrowing, such as a set of operations, and tools (including union catalogs, discovery tools, databases), collection management, bibliographic identification. Resource sharing is a core system service.</a:t>
            </a:r>
          </a:p>
          <a:p>
            <a:pPr marL="914400" lvl="2" indent="0">
              <a:buFont typeface="Arial" panose="020B0604020202020204" pitchFamily="34" charset="0"/>
              <a:buNone/>
            </a:pPr>
            <a:r>
              <a:rPr lang="en-US" sz="3200" b="0" dirty="0">
                <a:solidFill>
                  <a:srgbClr val="FF0000"/>
                </a:solidFill>
              </a:rPr>
              <a:t>Although resource sharing is perceived only as of the sharing of library collections, it refers to the cooperation of more than one library in a broader perspective. Consortium activities based on joint purchases and subscriptions are also within the scope of this collaboration, besides sharing of collections, expertise, facilities.</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0" dirty="0">
                <a:solidFill>
                  <a:srgbClr val="FF0000"/>
                </a:solidFill>
              </a:rPr>
              <a:t>Resource : </a:t>
            </a:r>
            <a:r>
              <a:rPr lang="en-US" sz="4400" b="0" i="0" dirty="0">
                <a:solidFill>
                  <a:srgbClr val="103168"/>
                </a:solidFill>
                <a:effectLst/>
                <a:latin typeface="Lato" panose="020F0502020204030203" pitchFamily="34" charset="0"/>
              </a:rPr>
              <a:t>Reaching Across Illinois Library System Web Page (https://www.railslibraries.info/)</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4400" b="0" i="0" dirty="0">
              <a:solidFill>
                <a:srgbClr val="103168"/>
              </a:solidFill>
              <a:effectLst/>
              <a:latin typeface="Lato" panose="020F0502020204030203" pitchFamily="34" charset="0"/>
            </a:endParaRPr>
          </a:p>
          <a:p>
            <a:pPr marL="457200" indent="-457200">
              <a:buFont typeface="Arial" panose="020B0604020202020204" pitchFamily="34" charset="0"/>
              <a:buChar char="•"/>
            </a:pPr>
            <a:r>
              <a:rPr lang="en-US" sz="3200" b="1" dirty="0">
                <a:solidFill>
                  <a:schemeClr val="tx1">
                    <a:lumMod val="50000"/>
                  </a:schemeClr>
                </a:solidFill>
              </a:rPr>
              <a:t>Resource Sharing Networks</a:t>
            </a:r>
          </a:p>
          <a:p>
            <a:pPr marL="914400" lvl="1" indent="-457200">
              <a:buFont typeface="Arial" panose="020B0604020202020204" pitchFamily="34" charset="0"/>
              <a:buChar char="•"/>
            </a:pPr>
            <a:r>
              <a:rPr lang="en-US" sz="3200" b="1" dirty="0">
                <a:solidFill>
                  <a:schemeClr val="tx1">
                    <a:lumMod val="50000"/>
                  </a:schemeClr>
                </a:solidFill>
              </a:rPr>
              <a:t>OCLC</a:t>
            </a:r>
            <a:r>
              <a:rPr lang="en-US" sz="3200" dirty="0">
                <a:solidFill>
                  <a:schemeClr val="tx1">
                    <a:lumMod val="50000"/>
                  </a:schemeClr>
                </a:solidFill>
              </a:rPr>
              <a:t> aims to make it easier ILL services for libraries, OCLC does not care about what type of item requested. OCLC resource sharing network is common service all over the World.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t>RAILS</a:t>
            </a:r>
            <a:r>
              <a:rPr lang="en-US" sz="3200" dirty="0"/>
              <a:t> : </a:t>
            </a:r>
            <a:r>
              <a:rPr lang="en-US" sz="3200" b="0" i="0" dirty="0">
                <a:solidFill>
                  <a:srgbClr val="000000"/>
                </a:solidFill>
                <a:effectLst/>
                <a:latin typeface="Lato" panose="020F0502020204030203" pitchFamily="34" charset="0"/>
              </a:rPr>
              <a:t> serve approximately 1300 academic, public, school, and special library agencies in northern and west-central Illinois. Its services include interlibrary delivery, shared catalog support, continuing education, consulting, shared e-book collections, cooperative purchasing, and more.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i="0" dirty="0">
                <a:solidFill>
                  <a:srgbClr val="000000"/>
                </a:solidFill>
                <a:effectLst/>
                <a:latin typeface="Lato" panose="020F0502020204030203" pitchFamily="34" charset="0"/>
              </a:rPr>
              <a:t>The Libraries Australia Document Delivery (LADD)</a:t>
            </a:r>
            <a:r>
              <a:rPr lang="en-US" sz="3200" b="0" i="0" dirty="0">
                <a:solidFill>
                  <a:srgbClr val="000000"/>
                </a:solidFill>
                <a:effectLst/>
                <a:latin typeface="Lato" panose="020F0502020204030203" pitchFamily="34" charset="0"/>
              </a:rPr>
              <a:t>:  is a system that provided by the National Library of Australia</a:t>
            </a:r>
            <a:endParaRPr lang="en-US" sz="3200" dirty="0">
              <a:solidFill>
                <a:schemeClr val="tx1">
                  <a:lumMod val="50000"/>
                </a:schemeClr>
              </a:solidFill>
            </a:endParaRPr>
          </a:p>
          <a:p>
            <a:pPr marL="914400" lvl="1" indent="-457200">
              <a:buFont typeface="Arial" panose="020B0604020202020204" pitchFamily="34" charset="0"/>
              <a:buChar char="•"/>
            </a:pPr>
            <a:r>
              <a:rPr lang="en-US" sz="3200" b="1" dirty="0">
                <a:solidFill>
                  <a:schemeClr val="tx1">
                    <a:lumMod val="50000"/>
                  </a:schemeClr>
                </a:solidFill>
              </a:rPr>
              <a:t>NILDE</a:t>
            </a:r>
            <a:r>
              <a:rPr lang="en-US" sz="3200" dirty="0">
                <a:solidFill>
                  <a:schemeClr val="tx1">
                    <a:lumMod val="50000"/>
                  </a:schemeClr>
                </a:solidFill>
              </a:rPr>
              <a:t> </a:t>
            </a:r>
            <a:r>
              <a:rPr lang="en-US" sz="4400" b="1" i="0" dirty="0">
                <a:solidFill>
                  <a:srgbClr val="2C3E50"/>
                </a:solidFill>
                <a:effectLst/>
                <a:latin typeface="Lato" panose="020F0502020204030203" pitchFamily="34" charset="0"/>
              </a:rPr>
              <a:t>(Network Inter-Library Document Exchange) </a:t>
            </a:r>
            <a:r>
              <a:rPr lang="en-US" sz="3200" b="0" i="0" kern="1200" dirty="0">
                <a:solidFill>
                  <a:srgbClr val="000000"/>
                </a:solidFill>
                <a:effectLst/>
                <a:latin typeface="Lato" panose="020F0502020204030203" pitchFamily="34" charset="0"/>
                <a:ea typeface="+mn-ea"/>
                <a:cs typeface="+mn-cs"/>
              </a:rPr>
              <a:t>NILDE is a software designed in 2001 by The Library of the CNR (Italian National Research Council) in Bologna (Italy) in the context of the CNR </a:t>
            </a:r>
            <a:r>
              <a:rPr lang="en-US" sz="3200" b="0" i="0" kern="1200" dirty="0" err="1">
                <a:solidFill>
                  <a:srgbClr val="000000"/>
                </a:solidFill>
                <a:effectLst/>
                <a:latin typeface="Lato" panose="020F0502020204030203" pitchFamily="34" charset="0"/>
                <a:ea typeface="+mn-ea"/>
                <a:cs typeface="+mn-cs"/>
              </a:rPr>
              <a:t>BiblioMIME</a:t>
            </a:r>
            <a:r>
              <a:rPr lang="en-US" sz="3200" b="0" i="0" kern="1200" dirty="0">
                <a:solidFill>
                  <a:srgbClr val="000000"/>
                </a:solidFill>
                <a:effectLst/>
                <a:latin typeface="Lato" panose="020F0502020204030203" pitchFamily="34" charset="0"/>
                <a:ea typeface="+mn-ea"/>
                <a:cs typeface="+mn-cs"/>
              </a:rPr>
              <a:t> project. The software, which is used, completely free of charge, has been developed to manage cross-library resource sharing activities. (https://nildeworld.bo.cnr.it/en/content/network)</a:t>
            </a:r>
          </a:p>
          <a:p>
            <a:pPr marL="914400" lvl="1" indent="-457200">
              <a:buFont typeface="Arial" panose="020B0604020202020204" pitchFamily="34" charset="0"/>
              <a:buChar char="•"/>
            </a:pPr>
            <a:r>
              <a:rPr lang="en-US" sz="3200" b="1" dirty="0">
                <a:solidFill>
                  <a:schemeClr val="tx1">
                    <a:lumMod val="50000"/>
                  </a:schemeClr>
                </a:solidFill>
              </a:rPr>
              <a:t>KITS</a:t>
            </a:r>
            <a:r>
              <a:rPr lang="en-US" sz="3200" dirty="0">
                <a:solidFill>
                  <a:schemeClr val="tx1">
                    <a:lumMod val="50000"/>
                  </a:schemeClr>
                </a:solidFill>
              </a:rPr>
              <a:t> (</a:t>
            </a:r>
            <a:r>
              <a:rPr lang="en-US" sz="4400" b="0" i="0" dirty="0">
                <a:solidFill>
                  <a:srgbClr val="000000"/>
                </a:solidFill>
                <a:effectLst/>
                <a:latin typeface="verdana" panose="020B0604030504040204" pitchFamily="34" charset="0"/>
              </a:rPr>
              <a:t>Interlibrary Loan Tracking System (KITS)) The aim of the KITS is to manage all interlibrary loan processes between higher education institutions in Turkey as online. Participating institutions can manage all resource sharing activities effectively using the KITS which is a free of charge. (https://kits.ankos.gen.tr/)</a:t>
            </a:r>
            <a:endParaRPr lang="en-US" sz="3200" dirty="0">
              <a:solidFill>
                <a:schemeClr val="tx1">
                  <a:lumMod val="50000"/>
                </a:schemeClr>
              </a:solidFill>
            </a:endParaRPr>
          </a:p>
          <a:p>
            <a:pPr marL="914400" lvl="1" indent="-457200">
              <a:buFont typeface="Arial" panose="020B0604020202020204" pitchFamily="34" charset="0"/>
              <a:buChar char="•"/>
            </a:pPr>
            <a:r>
              <a:rPr lang="en-US" sz="3200" b="1" dirty="0">
                <a:solidFill>
                  <a:schemeClr val="tx1">
                    <a:lumMod val="50000"/>
                  </a:schemeClr>
                </a:solidFill>
              </a:rPr>
              <a:t>TUBESS</a:t>
            </a:r>
            <a:r>
              <a:rPr lang="en-US" sz="3200" dirty="0">
                <a:solidFill>
                  <a:schemeClr val="tx1">
                    <a:lumMod val="50000"/>
                  </a:schemeClr>
                </a:solidFill>
              </a:rPr>
              <a:t> is an online platform developed by TUBITAK-ULAKBİM and started to be used in 2011 to carry out resource-sharing activities of academic libraries for a certain fee. TUBES platform is a system that works integrated with the TO-KAT platform, which provides a national collective catalog service.</a:t>
            </a:r>
            <a:endParaRPr lang="en-US" sz="4400" b="0" i="0" dirty="0">
              <a:solidFill>
                <a:srgbClr val="103168"/>
              </a:solidFill>
              <a:effectLst/>
              <a:latin typeface="Lato" panose="020F0502020204030203" pitchFamily="34" charset="0"/>
            </a:endParaRPr>
          </a:p>
          <a:p>
            <a:pPr marL="914400" lvl="2" indent="0">
              <a:buFont typeface="Arial" panose="020B0604020202020204" pitchFamily="34" charset="0"/>
              <a:buNone/>
            </a:pPr>
            <a:endParaRPr lang="en-US" sz="3200" b="1" dirty="0">
              <a:solidFill>
                <a:schemeClr val="tx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F2B94493-0598-4443-876B-0A77F918778A}" type="slidenum">
              <a:rPr lang="en-US" smtClean="0"/>
              <a:t>5</a:t>
            </a:fld>
            <a:endParaRPr lang="en-US"/>
          </a:p>
        </p:txBody>
      </p:sp>
    </p:spTree>
    <p:extLst>
      <p:ext uri="{BB962C8B-B14F-4D97-AF65-F5344CB8AC3E}">
        <p14:creationId xmlns:p14="http://schemas.microsoft.com/office/powerpoint/2010/main" val="49793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Collection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should be collections of different types of resources, such as print, electronic, etc., where the requested items can be supplied.</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Technology </a:t>
            </a:r>
            <a:r>
              <a:rPr lang="en-US" sz="1800" dirty="0">
                <a:effectLst/>
                <a:latin typeface="Calibri" panose="020F0502020204030204" pitchFamily="34" charset="0"/>
                <a:ea typeface="Calibri" panose="020F0502020204030204" pitchFamily="34" charset="0"/>
                <a:cs typeface="Times New Roman" panose="02020603050405020304" pitchFamily="18" charset="0"/>
              </a:rPr>
              <a:t>Many technological solutions are needed to provide quick, efficient, and uninterrupted resource-sharing services.</a:t>
            </a: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software,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 source and free, if possible, low-cost software that will speed up the process, facilitate operations and reduce the error rate,</a:t>
            </a: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platform,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online platform that is open to the access of libraries, that requests and meets the demand, and contains all similar services such as union catalog, request form, shipment management, etc.</a:t>
            </a: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union catalog,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online catalog that allows the bibliographic records of different types of libraries and information centers to be searched at the national level and the resources to be accessible,</a:t>
            </a: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federated search engines/discovery tools </a:t>
            </a:r>
            <a:r>
              <a:rPr lang="en-US" sz="1800" dirty="0">
                <a:effectLst/>
                <a:latin typeface="Calibri" panose="020F0502020204030204" pitchFamily="34" charset="0"/>
                <a:ea typeface="Calibri" panose="020F0502020204030204" pitchFamily="34" charset="0"/>
                <a:cs typeface="Times New Roman" panose="02020603050405020304" pitchFamily="18" charset="0"/>
              </a:rPr>
              <a:t>Federated search engines and discovery tools that provide multiple searches and access to bibliographic records of electronic resources owned by libraries and information centers</a:t>
            </a: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library system,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integrated library automation system, that provides access to bibliographic information and more of the library resources.  The system can work in harmony with different software and programs.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transport (traditional) / sharing (new-fashioned)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 transportation system that ensures traditionally requested print items must circulate in suitable conditions in a reasonable time, and reasonable price. It is needed to use secure electronic resource sharing tools to provide under ILL service under the copyright and fair use rules.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Users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user who needs information but cannot access it with his/her own capacity by using local, regional facilities, or corporate affiliation</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Networks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communication network covering all of the components listed above,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Staff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expert staff is required to manage the resource-sharing process, by using all these tools and methods listed above.</a:t>
            </a:r>
          </a:p>
          <a:p>
            <a:endParaRPr lang="en-US" dirty="0"/>
          </a:p>
        </p:txBody>
      </p:sp>
      <p:sp>
        <p:nvSpPr>
          <p:cNvPr id="4" name="Slide Number Placeholder 3"/>
          <p:cNvSpPr>
            <a:spLocks noGrp="1"/>
          </p:cNvSpPr>
          <p:nvPr>
            <p:ph type="sldNum" sz="quarter" idx="5"/>
          </p:nvPr>
        </p:nvSpPr>
        <p:spPr/>
        <p:txBody>
          <a:bodyPr/>
          <a:lstStyle/>
          <a:p>
            <a:fld id="{F2B94493-0598-4443-876B-0A77F918778A}" type="slidenum">
              <a:rPr lang="en-US" smtClean="0"/>
              <a:t>6</a:t>
            </a:fld>
            <a:endParaRPr lang="en-US"/>
          </a:p>
        </p:txBody>
      </p:sp>
    </p:spTree>
    <p:extLst>
      <p:ext uri="{BB962C8B-B14F-4D97-AF65-F5344CB8AC3E}">
        <p14:creationId xmlns:p14="http://schemas.microsoft.com/office/powerpoint/2010/main" val="376215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E101A"/>
                </a:solidFill>
                <a:effectLst/>
              </a:rPr>
              <a:t>In February 2021, the World Health Organization declared the COVID-19 outbreak a pandemic. Depending on this declaration, travel restrictions began to be implemented all over the world. Continuously countries all over the world started to take to lockdown decisions. Naturally, libraries were also closed, and it was not clear when the pandemic would end. During this period, IFLA DDRSSC decided to launch the RSCVD initiative to provide researchers and library users access to information.</a:t>
            </a:r>
            <a:endParaRPr lang="en-US" b="1" dirty="0"/>
          </a:p>
        </p:txBody>
      </p:sp>
      <p:sp>
        <p:nvSpPr>
          <p:cNvPr id="4" name="Slide Number Placeholder 3"/>
          <p:cNvSpPr>
            <a:spLocks noGrp="1"/>
          </p:cNvSpPr>
          <p:nvPr>
            <p:ph type="sldNum" sz="quarter" idx="5"/>
          </p:nvPr>
        </p:nvSpPr>
        <p:spPr/>
        <p:txBody>
          <a:bodyPr/>
          <a:lstStyle/>
          <a:p>
            <a:fld id="{F2B94493-0598-4443-876B-0A77F918778A}" type="slidenum">
              <a:rPr lang="en-US" smtClean="0"/>
              <a:t>7</a:t>
            </a:fld>
            <a:endParaRPr lang="en-US"/>
          </a:p>
        </p:txBody>
      </p:sp>
    </p:spTree>
    <p:extLst>
      <p:ext uri="{BB962C8B-B14F-4D97-AF65-F5344CB8AC3E}">
        <p14:creationId xmlns:p14="http://schemas.microsoft.com/office/powerpoint/2010/main" val="57414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HERMES project was launched to make this initiative permanent due to the successful continuation of the RSCVD initiative. The HERMES project is funded by the European Union under ERASMUS+. The project partners are CNR Library (Italy), IFLA (Netherlands), Cantabria University (Spain), </a:t>
            </a:r>
            <a:r>
              <a:rPr lang="en-US" dirty="0" err="1"/>
              <a:t>Balamand</a:t>
            </a:r>
            <a:r>
              <a:rPr lang="en-US" dirty="0"/>
              <a:t> University (Lebanon), and MEF University (Turkey). At the end of the project, it's aimed that three outputs to be achieved. </a:t>
            </a:r>
          </a:p>
          <a:p>
            <a:r>
              <a:rPr lang="en-US" dirty="0"/>
              <a:t>An open-source ILL software (Talaria) that will provide access to digital resources,</a:t>
            </a:r>
          </a:p>
          <a:p>
            <a:r>
              <a:rPr lang="en-US" dirty="0"/>
              <a:t>A publication to be used as educational material, aiming to reach the worldwide knowledge community by encouraging the creation of a common perspective in the field of resource sharing,</a:t>
            </a:r>
          </a:p>
          <a:p>
            <a:r>
              <a:rPr lang="en-US" dirty="0"/>
              <a:t>Preparation of a training kit for the education community (teachers, researchers, students) to strengthen competencies in the search and acquisition of quality academic documents and the preparation of relevant training materials</a:t>
            </a:r>
          </a:p>
          <a:p>
            <a:endParaRPr lang="en-US" dirty="0"/>
          </a:p>
          <a:p>
            <a:r>
              <a:rPr lang="en-US" dirty="0"/>
              <a:t>Almost all of the three outputs aimed for the project have been achieved. The opensource software will be launched very soon, the publication is %90 ready, the training kit created, and the training/dissemination activities started.</a:t>
            </a:r>
          </a:p>
        </p:txBody>
      </p:sp>
      <p:sp>
        <p:nvSpPr>
          <p:cNvPr id="4" name="Slide Number Placeholder 3"/>
          <p:cNvSpPr>
            <a:spLocks noGrp="1"/>
          </p:cNvSpPr>
          <p:nvPr>
            <p:ph type="sldNum" sz="quarter" idx="5"/>
          </p:nvPr>
        </p:nvSpPr>
        <p:spPr/>
        <p:txBody>
          <a:bodyPr/>
          <a:lstStyle/>
          <a:p>
            <a:fld id="{F2B94493-0598-4443-876B-0A77F918778A}" type="slidenum">
              <a:rPr lang="en-US" smtClean="0"/>
              <a:t>8</a:t>
            </a:fld>
            <a:endParaRPr lang="en-US"/>
          </a:p>
        </p:txBody>
      </p:sp>
    </p:spTree>
    <p:extLst>
      <p:ext uri="{BB962C8B-B14F-4D97-AF65-F5344CB8AC3E}">
        <p14:creationId xmlns:p14="http://schemas.microsoft.com/office/powerpoint/2010/main" val="276988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the previous sessions were useful for you to have a better understanding of resource sharing. All of the topics were created to facilitate a better understanding of the philosophy of collaboration,  resource sharing, and the adoption of a common view in this field at the international level. Developing a common perspective on resource sharing is also among the important outcomes of the HERMES project. </a:t>
            </a:r>
          </a:p>
        </p:txBody>
      </p:sp>
      <p:sp>
        <p:nvSpPr>
          <p:cNvPr id="4" name="Slide Number Placeholder 3"/>
          <p:cNvSpPr>
            <a:spLocks noGrp="1"/>
          </p:cNvSpPr>
          <p:nvPr>
            <p:ph type="sldNum" sz="quarter" idx="5"/>
          </p:nvPr>
        </p:nvSpPr>
        <p:spPr/>
        <p:txBody>
          <a:bodyPr/>
          <a:lstStyle/>
          <a:p>
            <a:fld id="{F2B94493-0598-4443-876B-0A77F918778A}" type="slidenum">
              <a:rPr lang="en-US" smtClean="0"/>
              <a:t>9</a:t>
            </a:fld>
            <a:endParaRPr lang="en-US"/>
          </a:p>
        </p:txBody>
      </p:sp>
    </p:spTree>
    <p:extLst>
      <p:ext uri="{BB962C8B-B14F-4D97-AF65-F5344CB8AC3E}">
        <p14:creationId xmlns:p14="http://schemas.microsoft.com/office/powerpoint/2010/main" val="136787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have a look what is waiting for us in this regard in the future</a:t>
            </a:r>
          </a:p>
          <a:p>
            <a:endParaRPr lang="en-US" dirty="0"/>
          </a:p>
          <a:p>
            <a:r>
              <a:rPr lang="en-US" dirty="0"/>
              <a:t>A program called TALARIA, which is open-source, free, and available to international use, will be put into service,</a:t>
            </a:r>
          </a:p>
          <a:p>
            <a:endParaRPr lang="en-US" dirty="0"/>
          </a:p>
          <a:p>
            <a:r>
              <a:rPr lang="en-US" dirty="0"/>
              <a:t>Efforts will be made to create a social/professional network in a way that will expand the resource-sharing network and ensure the spread of services,</a:t>
            </a:r>
          </a:p>
          <a:p>
            <a:endParaRPr lang="en-US" dirty="0"/>
          </a:p>
          <a:p>
            <a:r>
              <a:rPr lang="en-US" dirty="0"/>
              <a:t>Efforts will be made to ensure that Resource Sharing services are carried out free of charge or at a low cost, if possible, within the scope of copyrights and fair use.</a:t>
            </a:r>
          </a:p>
          <a:p>
            <a:endParaRPr lang="en-US" dirty="0"/>
          </a:p>
          <a:p>
            <a:r>
              <a:rPr lang="en-US" dirty="0"/>
              <a:t>More training will be provided, and mutual interaction will be ensured to adopt an international common perspective</a:t>
            </a:r>
          </a:p>
        </p:txBody>
      </p:sp>
      <p:sp>
        <p:nvSpPr>
          <p:cNvPr id="4" name="Slide Number Placeholder 3"/>
          <p:cNvSpPr>
            <a:spLocks noGrp="1"/>
          </p:cNvSpPr>
          <p:nvPr>
            <p:ph type="sldNum" sz="quarter" idx="5"/>
          </p:nvPr>
        </p:nvSpPr>
        <p:spPr/>
        <p:txBody>
          <a:bodyPr/>
          <a:lstStyle/>
          <a:p>
            <a:fld id="{F2B94493-0598-4443-876B-0A77F918778A}" type="slidenum">
              <a:rPr lang="en-US" smtClean="0"/>
              <a:t>10</a:t>
            </a:fld>
            <a:endParaRPr lang="en-US"/>
          </a:p>
        </p:txBody>
      </p:sp>
    </p:spTree>
    <p:extLst>
      <p:ext uri="{BB962C8B-B14F-4D97-AF65-F5344CB8AC3E}">
        <p14:creationId xmlns:p14="http://schemas.microsoft.com/office/powerpoint/2010/main" val="335604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685800" y="2130425"/>
            <a:ext cx="17171168" cy="1470025"/>
          </a:xfrm>
        </p:spPr>
        <p:txBody>
          <a:bodyPr/>
          <a:lstStyle/>
          <a:p>
            <a:pPr>
              <a:defRPr/>
            </a:pPr>
            <a:r>
              <a:rPr lang="en-US" dirty="0"/>
              <a:t>Click to edit Master title style</a:t>
            </a:r>
            <a:endParaRPr dirty="0"/>
          </a:p>
        </p:txBody>
      </p:sp>
      <p:sp>
        <p:nvSpPr>
          <p:cNvPr id="5" name="Subtitle 2"/>
          <p:cNvSpPr>
            <a:spLocks noGrp="1"/>
          </p:cNvSpPr>
          <p:nvPr>
            <p:ph type="subTitle" idx="1"/>
          </p:nvPr>
        </p:nvSpPr>
        <p:spPr bwMode="auto">
          <a:xfrm>
            <a:off x="1371600" y="3886201"/>
            <a:ext cx="16485368" cy="16173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dirty="0"/>
              <a:t>Click to edit Master subtitle style</a:t>
            </a:r>
            <a:endParaRPr dirty="0"/>
          </a:p>
        </p:txBody>
      </p:sp>
      <p:sp>
        <p:nvSpPr>
          <p:cNvPr id="6" name="Date Placeholder 3"/>
          <p:cNvSpPr>
            <a:spLocks noGrp="1"/>
          </p:cNvSpPr>
          <p:nvPr>
            <p:ph type="dt" sz="half" idx="10"/>
          </p:nvPr>
        </p:nvSpPr>
        <p:spPr bwMode="auto"/>
        <p:txBody>
          <a:bodyPr/>
          <a:lstStyle/>
          <a:p>
            <a:pPr>
              <a:defRPr/>
            </a:pPr>
            <a:fld id="{1D8BD707-D9CF-40AE-B4C6-C98DA3205C09}" type="datetimeFigureOut">
              <a:t>3/25/2022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1D8BD707-D9CF-40AE-B4C6-C98DA3205C09}" type="datetimeFigureOut">
              <a:t>3/25/2022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457200" y="274638"/>
            <a:ext cx="6019800" cy="5851525"/>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1D8BD707-D9CF-40AE-B4C6-C98DA3205C09}" type="datetimeFigureOut">
              <a:t>3/25/2022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1D8BD707-D9CF-40AE-B4C6-C98DA3205C09}" type="datetimeFigureOut">
              <a:t>3/25/2022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22313" y="4406900"/>
            <a:ext cx="14398351" cy="1362075"/>
          </a:xfrm>
        </p:spPr>
        <p:txBody>
          <a:bodyPr anchor="t"/>
          <a:lstStyle>
            <a:lvl1pPr algn="l">
              <a:defRPr sz="4000" b="1" cap="all"/>
            </a:lvl1pPr>
          </a:lstStyle>
          <a:p>
            <a:pPr>
              <a:defRPr/>
            </a:pPr>
            <a:r>
              <a:rPr lang="en-US"/>
              <a:t>Click to edit Master title style</a:t>
            </a:r>
            <a:endParaRPr/>
          </a:p>
        </p:txBody>
      </p:sp>
      <p:sp>
        <p:nvSpPr>
          <p:cNvPr id="5" name="Text Placeholder 2"/>
          <p:cNvSpPr>
            <a:spLocks noGrp="1"/>
          </p:cNvSpPr>
          <p:nvPr>
            <p:ph type="body" idx="1"/>
          </p:nvPr>
        </p:nvSpPr>
        <p:spPr bwMode="auto">
          <a:xfrm>
            <a:off x="722312" y="2906713"/>
            <a:ext cx="1648658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Edit Master text styles</a:t>
            </a:r>
            <a:endParaRPr/>
          </a:p>
        </p:txBody>
      </p:sp>
      <p:sp>
        <p:nvSpPr>
          <p:cNvPr id="6" name="Date Placeholder 3"/>
          <p:cNvSpPr>
            <a:spLocks noGrp="1"/>
          </p:cNvSpPr>
          <p:nvPr>
            <p:ph type="dt" sz="half" idx="10"/>
          </p:nvPr>
        </p:nvSpPr>
        <p:spPr bwMode="auto"/>
        <p:txBody>
          <a:bodyPr/>
          <a:lstStyle/>
          <a:p>
            <a:pPr>
              <a:defRPr/>
            </a:pPr>
            <a:fld id="{1D8BD707-D9CF-40AE-B4C6-C98DA3205C09}" type="datetimeFigureOut">
              <a:t>3/25/2022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1D8BD707-D9CF-40AE-B4C6-C98DA3205C09}" type="datetimeFigureOut">
              <a:t>3/25/2022</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en-US"/>
              <a:t>Click to edit Master title style</a:t>
            </a:r>
            <a:endParaRPr/>
          </a:p>
        </p:txBody>
      </p:sp>
      <p:sp>
        <p:nvSpPr>
          <p:cNvPr id="5"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1D8BD707-D9CF-40AE-B4C6-C98DA3205C09}" type="datetimeFigureOut">
              <a:t>3/25/2022</a:t>
            </a:fld>
            <a:endParaRPr lang="en-US"/>
          </a:p>
        </p:txBody>
      </p:sp>
      <p:sp>
        <p:nvSpPr>
          <p:cNvPr id="10" name="Footer Placeholder 7"/>
          <p:cNvSpPr>
            <a:spLocks noGrp="1"/>
          </p:cNvSpPr>
          <p:nvPr>
            <p:ph type="ftr" sz="quarter" idx="11"/>
          </p:nvPr>
        </p:nvSpPr>
        <p:spPr bwMode="auto"/>
        <p:txBody>
          <a:bodyPr/>
          <a:lstStyle/>
          <a:p>
            <a:pPr>
              <a:defRPr/>
            </a:pPr>
            <a:endParaRPr lang="en-US"/>
          </a:p>
        </p:txBody>
      </p:sp>
      <p:sp>
        <p:nvSpPr>
          <p:cNvPr id="11" name="Slide Number Placeholder 8"/>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1D8BD707-D9CF-40AE-B4C6-C98DA3205C09}" type="datetimeFigureOut">
              <a:t>3/25/2022</a:t>
            </a:fld>
            <a:endParaRPr lang="en-US"/>
          </a:p>
        </p:txBody>
      </p:sp>
      <p:sp>
        <p:nvSpPr>
          <p:cNvPr id="6" name="Footer Placeholder 3"/>
          <p:cNvSpPr>
            <a:spLocks noGrp="1"/>
          </p:cNvSpPr>
          <p:nvPr>
            <p:ph type="ftr" sz="quarter" idx="11"/>
          </p:nvPr>
        </p:nvSpPr>
        <p:spPr bwMode="auto"/>
        <p:txBody>
          <a:bodyPr/>
          <a:lstStyle/>
          <a:p>
            <a:pPr>
              <a:defRPr/>
            </a:pPr>
            <a:endParaRPr lang="en-US"/>
          </a:p>
        </p:txBody>
      </p:sp>
      <p:sp>
        <p:nvSpPr>
          <p:cNvPr id="7" name="Slide Number Placeholder 4"/>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1D8BD707-D9CF-40AE-B4C6-C98DA3205C09}" type="datetimeFigureOut">
              <a:t>3/25/2022</a:t>
            </a:fld>
            <a:endParaRPr lang="en-US"/>
          </a:p>
        </p:txBody>
      </p:sp>
      <p:sp>
        <p:nvSpPr>
          <p:cNvPr id="5" name="Footer Placeholder 2"/>
          <p:cNvSpPr>
            <a:spLocks noGrp="1"/>
          </p:cNvSpPr>
          <p:nvPr>
            <p:ph type="ftr" sz="quarter" idx="11"/>
          </p:nvPr>
        </p:nvSpPr>
        <p:spPr bwMode="auto"/>
        <p:txBody>
          <a:bodyPr/>
          <a:lstStyle/>
          <a:p>
            <a:pPr>
              <a:defRPr/>
            </a:pPr>
            <a:endParaRPr lang="en-US"/>
          </a:p>
        </p:txBody>
      </p:sp>
      <p:sp>
        <p:nvSpPr>
          <p:cNvPr id="6" name="Slide Number Placeholder 3"/>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5"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1D8BD707-D9CF-40AE-B4C6-C98DA3205C09}" type="datetimeFigureOut">
              <a:t>3/25/2022</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5"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1D8BD707-D9CF-40AE-B4C6-C98DA3205C09}" type="datetimeFigureOut">
              <a:t>3/25/2022</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blipFill>
        <a:effectLst/>
      </p:bgPr>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457200" y="274638"/>
            <a:ext cx="13439328" cy="1143000"/>
          </a:xfrm>
          <a:prstGeom prst="rect">
            <a:avLst/>
          </a:prstGeom>
        </p:spPr>
        <p:txBody>
          <a:bodyPr vert="horz" lIns="91440" tIns="45720" rIns="91440" bIns="45720" rtlCol="0" anchor="ctr">
            <a:normAutofit/>
          </a:bodyPr>
          <a:lstStyle/>
          <a:p>
            <a:pPr>
              <a:defRPr/>
            </a:pPr>
            <a:r>
              <a:rPr lang="en-US" dirty="0"/>
              <a:t>Click to edit Master title style</a:t>
            </a:r>
            <a:endParaRPr dirty="0"/>
          </a:p>
        </p:txBody>
      </p:sp>
      <p:sp>
        <p:nvSpPr>
          <p:cNvPr id="5" name="Text Placeholder 2"/>
          <p:cNvSpPr>
            <a:spLocks noGrp="1"/>
          </p:cNvSpPr>
          <p:nvPr>
            <p:ph type="body" idx="1"/>
          </p:nvPr>
        </p:nvSpPr>
        <p:spPr bwMode="auto">
          <a:xfrm>
            <a:off x="457200" y="1759124"/>
            <a:ext cx="17471776" cy="7704856"/>
          </a:xfrm>
          <a:prstGeom prst="rect">
            <a:avLst/>
          </a:prstGeom>
        </p:spPr>
        <p:txBody>
          <a:bodyPr vert="horz" lIns="91440" tIns="45720" rIns="91440" bIns="45720" rtlCol="0">
            <a:normAutofit/>
          </a:bodyPr>
          <a:lstStyle/>
          <a:p>
            <a:pPr lvl="0">
              <a:defRPr/>
            </a:pPr>
            <a:r>
              <a:rPr lang="en-US" dirty="0"/>
              <a:t>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dirty="0"/>
          </a:p>
        </p:txBody>
      </p:sp>
      <p:sp>
        <p:nvSpPr>
          <p:cNvPr id="6" name="Date Placeholder 3"/>
          <p:cNvSpPr>
            <a:spLocks noGrp="1"/>
          </p:cNvSpPr>
          <p:nvPr>
            <p:ph type="dt" sz="half" idx="2"/>
          </p:nvPr>
        </p:nvSpPr>
        <p:spPr bwMode="auto">
          <a:xfrm>
            <a:off x="167680" y="97520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t>3/25/2022</a:t>
            </a:fld>
            <a:endParaRPr lang="en-US"/>
          </a:p>
        </p:txBody>
      </p:sp>
      <p:sp>
        <p:nvSpPr>
          <p:cNvPr id="7" name="Footer Placeholder 4"/>
          <p:cNvSpPr>
            <a:spLocks noGrp="1"/>
          </p:cNvSpPr>
          <p:nvPr>
            <p:ph type="ftr" sz="quarter" idx="3"/>
          </p:nvPr>
        </p:nvSpPr>
        <p:spPr bwMode="auto">
          <a:xfrm>
            <a:off x="2834680" y="97520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bwMode="auto">
          <a:xfrm>
            <a:off x="6263680" y="97520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t>‹#›</a:t>
            </a:fld>
            <a:endParaRPr lang="en-US"/>
          </a:p>
        </p:txBody>
      </p:sp>
      <p:pic>
        <p:nvPicPr>
          <p:cNvPr id="9" name="Immagine 8">
            <a:extLst>
              <a:ext uri="{FF2B5EF4-FFF2-40B4-BE49-F238E27FC236}">
                <a16:creationId xmlns:a16="http://schemas.microsoft.com/office/drawing/2014/main" id="{79223594-3B70-A447-BF68-159CFD6BAAB3}"/>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585603" y="9295871"/>
            <a:ext cx="3343373" cy="91228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cimene@mef.edu.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2"/>
          <a:stretch/>
        </a:blipFill>
        <a:effectLst/>
      </p:bgPr>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79235" y="1831132"/>
            <a:ext cx="13439328" cy="1143000"/>
          </a:xfrm>
        </p:spPr>
        <p:txBody>
          <a:bodyPr/>
          <a:lstStyle/>
          <a:p>
            <a:pPr>
              <a:defRPr/>
            </a:pPr>
            <a:r>
              <a:rPr lang="it-IT" i="1" dirty="0"/>
              <a:t>HERMES Training Activities (O3)</a:t>
            </a:r>
            <a:endParaRPr lang="tr-TR" dirty="0"/>
          </a:p>
        </p:txBody>
      </p:sp>
      <p:sp>
        <p:nvSpPr>
          <p:cNvPr id="5" name="Content Placeholder 2"/>
          <p:cNvSpPr>
            <a:spLocks noGrp="1"/>
          </p:cNvSpPr>
          <p:nvPr>
            <p:ph idx="1"/>
          </p:nvPr>
        </p:nvSpPr>
        <p:spPr bwMode="auto">
          <a:xfrm>
            <a:off x="1295128" y="3703340"/>
            <a:ext cx="7488832" cy="1656184"/>
          </a:xfrm>
        </p:spPr>
        <p:txBody>
          <a:bodyPr/>
          <a:lstStyle/>
          <a:p>
            <a:pPr>
              <a:defRPr/>
            </a:pPr>
            <a:r>
              <a:rPr lang="en-US" dirty="0"/>
              <a:t>Ertuğrul Çimen, MEF University</a:t>
            </a:r>
            <a:endParaRPr lang="tr-TR" dirty="0"/>
          </a:p>
        </p:txBody>
      </p:sp>
      <p:sp>
        <p:nvSpPr>
          <p:cNvPr id="2" name="CasellaDiTesto 1">
            <a:extLst>
              <a:ext uri="{FF2B5EF4-FFF2-40B4-BE49-F238E27FC236}">
                <a16:creationId xmlns:a16="http://schemas.microsoft.com/office/drawing/2014/main" id="{399855AA-EBBD-8942-BA46-AFC0D8BA7583}"/>
              </a:ext>
            </a:extLst>
          </p:cNvPr>
          <p:cNvSpPr txBox="1"/>
          <p:nvPr/>
        </p:nvSpPr>
        <p:spPr>
          <a:xfrm rot="16200000">
            <a:off x="14579734" y="4676319"/>
            <a:ext cx="6336704" cy="646331"/>
          </a:xfrm>
          <a:prstGeom prst="rect">
            <a:avLst/>
          </a:prstGeom>
          <a:noFill/>
        </p:spPr>
        <p:txBody>
          <a:bodyPr wrap="square" rtlCol="0">
            <a:spAutoFit/>
          </a:bodyPr>
          <a:lstStyle/>
          <a:p>
            <a:r>
              <a:rPr lang="it-IT" b="1" dirty="0"/>
              <a:t>PROJECT NUMBER </a:t>
            </a:r>
            <a:r>
              <a:rPr lang="it-IT" dirty="0"/>
              <a:t>2020-1-IT02-KA226-HE-095624</a:t>
            </a:r>
            <a:br>
              <a:rPr lang="it-IT" dirty="0"/>
            </a:br>
            <a:r>
              <a:rPr lang="it-IT" b="1" dirty="0"/>
              <a:t>CUP NUMBER </a:t>
            </a:r>
            <a:r>
              <a:rPr lang="it-IT" dirty="0"/>
              <a:t>B65F21000120006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fld id="{4FF4978D-A2BC-49A0-8521-7396472D816B}" type="datetime1">
              <a:rPr lang="cs-CZ" smtClean="0"/>
              <a:t>25.03.2022</a:t>
            </a:fld>
            <a:endParaRPr lang="en-US"/>
          </a:p>
        </p:txBody>
      </p:sp>
      <p:sp>
        <p:nvSpPr>
          <p:cNvPr id="6" name="Zástupný symbol pro číslo snímku 5"/>
          <p:cNvSpPr>
            <a:spLocks noGrp="1"/>
          </p:cNvSpPr>
          <p:nvPr>
            <p:ph type="sldNum" sz="quarter" idx="12"/>
          </p:nvPr>
        </p:nvSpPr>
        <p:spPr/>
        <p:txBody>
          <a:bodyPr/>
          <a:lstStyle/>
          <a:p>
            <a:pPr>
              <a:defRPr/>
            </a:pPr>
            <a:fld id="{B6F15528-21DE-4FAA-801E-634DDDAF4B2B}" type="slidenum">
              <a:rPr lang="cs-CZ" smtClean="0"/>
              <a:t>10</a:t>
            </a:fld>
            <a:endParaRPr lang="cs-CZ"/>
          </a:p>
        </p:txBody>
      </p:sp>
      <p:sp>
        <p:nvSpPr>
          <p:cNvPr id="17" name="TextBox 16">
            <a:extLst>
              <a:ext uri="{FF2B5EF4-FFF2-40B4-BE49-F238E27FC236}">
                <a16:creationId xmlns:a16="http://schemas.microsoft.com/office/drawing/2014/main" id="{D0ADF812-D87A-4DD4-90CA-5B9D00AAA7DA}"/>
              </a:ext>
            </a:extLst>
          </p:cNvPr>
          <p:cNvSpPr txBox="1"/>
          <p:nvPr/>
        </p:nvSpPr>
        <p:spPr>
          <a:xfrm>
            <a:off x="1691680" y="2096512"/>
            <a:ext cx="9144000" cy="3046988"/>
          </a:xfrm>
          <a:prstGeom prst="rect">
            <a:avLst/>
          </a:prstGeom>
          <a:noFill/>
        </p:spPr>
        <p:txBody>
          <a:bodyPr wrap="square">
            <a:spAutoFit/>
          </a:bodyPr>
          <a:lstStyle/>
          <a:p>
            <a:r>
              <a:rPr lang="en-US" sz="3200" b="1" dirty="0">
                <a:solidFill>
                  <a:schemeClr val="tx1">
                    <a:lumMod val="50000"/>
                  </a:schemeClr>
                </a:solidFill>
              </a:rPr>
              <a:t>HERMES Project and Beyond</a:t>
            </a:r>
          </a:p>
          <a:p>
            <a:endParaRPr lang="en-US" sz="3200" b="1" dirty="0">
              <a:solidFill>
                <a:schemeClr val="tx1">
                  <a:lumMod val="50000"/>
                </a:schemeClr>
              </a:solidFill>
            </a:endParaRPr>
          </a:p>
          <a:p>
            <a:pPr marL="914400" lvl="1" indent="-457200">
              <a:buFont typeface="Arial" panose="020B0604020202020204" pitchFamily="34" charset="0"/>
              <a:buChar char="•"/>
            </a:pPr>
            <a:r>
              <a:rPr lang="en-US" sz="3200" dirty="0">
                <a:solidFill>
                  <a:schemeClr val="tx1">
                    <a:lumMod val="50000"/>
                  </a:schemeClr>
                </a:solidFill>
              </a:rPr>
              <a:t>New Tools (Talaria software)</a:t>
            </a:r>
          </a:p>
          <a:p>
            <a:pPr marL="914400" lvl="1" indent="-457200">
              <a:buFont typeface="Arial" panose="020B0604020202020204" pitchFamily="34" charset="0"/>
              <a:buChar char="•"/>
            </a:pPr>
            <a:r>
              <a:rPr lang="en-US" sz="3200" dirty="0">
                <a:solidFill>
                  <a:schemeClr val="tx1">
                    <a:lumMod val="50000"/>
                  </a:schemeClr>
                </a:solidFill>
              </a:rPr>
              <a:t>Expanding Resource Sharing</a:t>
            </a:r>
          </a:p>
          <a:p>
            <a:pPr marL="914400" lvl="1" indent="-457200">
              <a:buFont typeface="Arial" panose="020B0604020202020204" pitchFamily="34" charset="0"/>
              <a:buChar char="•"/>
            </a:pPr>
            <a:r>
              <a:rPr lang="en-US" sz="3200" dirty="0">
                <a:solidFill>
                  <a:schemeClr val="tx1">
                    <a:lumMod val="50000"/>
                  </a:schemeClr>
                </a:solidFill>
              </a:rPr>
              <a:t>Free Services</a:t>
            </a:r>
          </a:p>
          <a:p>
            <a:pPr marL="914400" lvl="1" indent="-457200">
              <a:buFont typeface="Arial" panose="020B0604020202020204" pitchFamily="34" charset="0"/>
              <a:buChar char="•"/>
            </a:pPr>
            <a:r>
              <a:rPr lang="en-US" sz="3200" dirty="0">
                <a:solidFill>
                  <a:schemeClr val="tx1">
                    <a:lumMod val="50000"/>
                  </a:schemeClr>
                </a:solidFill>
              </a:rPr>
              <a:t>More Training and Interaction</a:t>
            </a:r>
          </a:p>
        </p:txBody>
      </p:sp>
    </p:spTree>
    <p:extLst>
      <p:ext uri="{BB962C8B-B14F-4D97-AF65-F5344CB8AC3E}">
        <p14:creationId xmlns:p14="http://schemas.microsoft.com/office/powerpoint/2010/main" val="163893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EFD98-7166-4FDC-99DE-7090A94A44B2}"/>
              </a:ext>
            </a:extLst>
          </p:cNvPr>
          <p:cNvSpPr>
            <a:spLocks noGrp="1"/>
          </p:cNvSpPr>
          <p:nvPr>
            <p:ph type="dt" sz="half" idx="10"/>
          </p:nvPr>
        </p:nvSpPr>
        <p:spPr/>
        <p:txBody>
          <a:bodyPr/>
          <a:lstStyle/>
          <a:p>
            <a:pPr>
              <a:defRPr/>
            </a:pPr>
            <a:fld id="{EC91E0FE-E6E9-4189-A383-E2A528023D0D}" type="datetime1">
              <a:rPr lang="en-US" smtClean="0"/>
              <a:t>3/25/2022</a:t>
            </a:fld>
            <a:endParaRPr lang="en-US"/>
          </a:p>
        </p:txBody>
      </p:sp>
      <p:sp>
        <p:nvSpPr>
          <p:cNvPr id="3" name="Footer Placeholder 2">
            <a:extLst>
              <a:ext uri="{FF2B5EF4-FFF2-40B4-BE49-F238E27FC236}">
                <a16:creationId xmlns:a16="http://schemas.microsoft.com/office/drawing/2014/main" id="{4051350B-F875-422E-92CC-776974C09A58}"/>
              </a:ext>
            </a:extLst>
          </p:cNvPr>
          <p:cNvSpPr>
            <a:spLocks noGrp="1"/>
          </p:cNvSpPr>
          <p:nvPr>
            <p:ph type="ftr" sz="quarter" idx="11"/>
          </p:nvPr>
        </p:nvSpPr>
        <p:spPr>
          <a:xfrm>
            <a:off x="6335688" y="3919364"/>
            <a:ext cx="5616624" cy="1656184"/>
          </a:xfrm>
        </p:spPr>
        <p:txBody>
          <a:bodyPr/>
          <a:lstStyle/>
          <a:p>
            <a:pPr>
              <a:defRPr/>
            </a:pPr>
            <a:r>
              <a:rPr lang="en-US" sz="6600" dirty="0">
                <a:solidFill>
                  <a:srgbClr val="004827"/>
                </a:solidFill>
              </a:rPr>
              <a:t>THANK YOU !</a:t>
            </a:r>
          </a:p>
        </p:txBody>
      </p:sp>
      <p:sp>
        <p:nvSpPr>
          <p:cNvPr id="4" name="Slide Number Placeholder 3">
            <a:extLst>
              <a:ext uri="{FF2B5EF4-FFF2-40B4-BE49-F238E27FC236}">
                <a16:creationId xmlns:a16="http://schemas.microsoft.com/office/drawing/2014/main" id="{22222D6D-F71F-4485-AD10-9834046098B7}"/>
              </a:ext>
            </a:extLst>
          </p:cNvPr>
          <p:cNvSpPr>
            <a:spLocks noGrp="1"/>
          </p:cNvSpPr>
          <p:nvPr>
            <p:ph type="sldNum" sz="quarter" idx="12"/>
          </p:nvPr>
        </p:nvSpPr>
        <p:spPr/>
        <p:txBody>
          <a:bodyPr/>
          <a:lstStyle/>
          <a:p>
            <a:pPr>
              <a:defRPr/>
            </a:pPr>
            <a:fld id="{B6F15528-21DE-4FAA-801E-634DDDAF4B2B}" type="slidenum">
              <a:rPr lang="en-US" smtClean="0"/>
              <a:t>11</a:t>
            </a:fld>
            <a:endParaRPr lang="en-US"/>
          </a:p>
        </p:txBody>
      </p:sp>
    </p:spTree>
    <p:extLst>
      <p:ext uri="{BB962C8B-B14F-4D97-AF65-F5344CB8AC3E}">
        <p14:creationId xmlns:p14="http://schemas.microsoft.com/office/powerpoint/2010/main" val="126180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Segnaposto piè di pagina 4">
            <a:extLst>
              <a:ext uri="{FF2B5EF4-FFF2-40B4-BE49-F238E27FC236}">
                <a16:creationId xmlns:a16="http://schemas.microsoft.com/office/drawing/2014/main" id="{FB9014CC-0905-4DD8-A9CA-4EA79E47A31D}"/>
              </a:ext>
            </a:extLst>
          </p:cNvPr>
          <p:cNvSpPr>
            <a:spLocks noGrp="1"/>
          </p:cNvSpPr>
          <p:nvPr>
            <p:ph type="ftr" sz="quarter" idx="11"/>
          </p:nvPr>
        </p:nvSpPr>
        <p:spPr>
          <a:xfrm>
            <a:off x="1007096" y="9896028"/>
            <a:ext cx="4079776" cy="298089"/>
          </a:xfrm>
        </p:spPr>
        <p:txBody>
          <a:bodyPr/>
          <a:lstStyle/>
          <a:p>
            <a:pPr algn="l">
              <a:defRPr/>
            </a:pPr>
            <a:r>
              <a:rPr lang="en-US" sz="2000" dirty="0">
                <a:solidFill>
                  <a:srgbClr val="004827"/>
                </a:solidFill>
              </a:rPr>
              <a:t>HERMES Training, March 25, 2022</a:t>
            </a:r>
          </a:p>
        </p:txBody>
      </p:sp>
      <p:sp>
        <p:nvSpPr>
          <p:cNvPr id="2" name="TextovéPole 1"/>
          <p:cNvSpPr txBox="1"/>
          <p:nvPr/>
        </p:nvSpPr>
        <p:spPr>
          <a:xfrm>
            <a:off x="1976500" y="2479204"/>
            <a:ext cx="12457384" cy="4124206"/>
          </a:xfrm>
          <a:prstGeom prst="rect">
            <a:avLst/>
          </a:prstGeom>
          <a:noFill/>
        </p:spPr>
        <p:txBody>
          <a:bodyPr wrap="square" rtlCol="0">
            <a:spAutoFit/>
          </a:bodyPr>
          <a:lstStyle/>
          <a:p>
            <a:r>
              <a:rPr lang="en-US" sz="3600" b="1" dirty="0">
                <a:solidFill>
                  <a:schemeClr val="tx1">
                    <a:lumMod val="50000"/>
                  </a:schemeClr>
                </a:solidFill>
              </a:rPr>
              <a:t>Future Directions for Resource Sharing</a:t>
            </a:r>
            <a:endParaRPr lang="cs-CZ" sz="3600" b="1" dirty="0">
              <a:solidFill>
                <a:schemeClr val="tx1">
                  <a:lumMod val="50000"/>
                </a:schemeClr>
              </a:solidFill>
            </a:endParaRPr>
          </a:p>
          <a:p>
            <a:endParaRPr lang="en-US" sz="3600" i="1" dirty="0">
              <a:solidFill>
                <a:schemeClr val="tx1">
                  <a:lumMod val="50000"/>
                </a:schemeClr>
              </a:solidFill>
            </a:endParaRPr>
          </a:p>
          <a:p>
            <a:r>
              <a:rPr lang="en-US" sz="2000" dirty="0">
                <a:solidFill>
                  <a:schemeClr val="tx1">
                    <a:lumMod val="50000"/>
                  </a:schemeClr>
                </a:solidFill>
              </a:rPr>
              <a:t>Ertuğrul Çimen (MA)</a:t>
            </a:r>
          </a:p>
          <a:p>
            <a:r>
              <a:rPr lang="en-US" sz="2000" dirty="0">
                <a:solidFill>
                  <a:schemeClr val="tx1">
                    <a:lumMod val="50000"/>
                  </a:schemeClr>
                </a:solidFill>
              </a:rPr>
              <a:t>Library Director, MEF University</a:t>
            </a:r>
          </a:p>
          <a:p>
            <a:r>
              <a:rPr lang="en-US" sz="2000" dirty="0">
                <a:solidFill>
                  <a:schemeClr val="tx1">
                    <a:lumMod val="50000"/>
                  </a:schemeClr>
                </a:solidFill>
              </a:rPr>
              <a:t>Europe Regional Division Member, IFLA</a:t>
            </a:r>
          </a:p>
          <a:p>
            <a:r>
              <a:rPr lang="en-US" sz="2000" dirty="0">
                <a:solidFill>
                  <a:schemeClr val="tx1">
                    <a:lumMod val="50000"/>
                  </a:schemeClr>
                </a:solidFill>
              </a:rPr>
              <a:t>Freedom of Access to Information and Freedom of Expression, IFLA</a:t>
            </a:r>
          </a:p>
          <a:p>
            <a:r>
              <a:rPr lang="en-US" sz="2000" dirty="0">
                <a:solidFill>
                  <a:schemeClr val="tx1">
                    <a:lumMod val="50000"/>
                  </a:schemeClr>
                </a:solidFill>
                <a:hlinkClick r:id="rId3"/>
              </a:rPr>
              <a:t>cimene@mef.edu.tr</a:t>
            </a:r>
            <a:r>
              <a:rPr lang="en-US" sz="2000" dirty="0">
                <a:solidFill>
                  <a:schemeClr val="tx1">
                    <a:lumMod val="50000"/>
                  </a:schemeClr>
                </a:solidFill>
              </a:rPr>
              <a:t> </a:t>
            </a:r>
          </a:p>
          <a:p>
            <a:endParaRPr lang="en-US" sz="3600" i="1" dirty="0">
              <a:solidFill>
                <a:schemeClr val="tx1">
                  <a:lumMod val="50000"/>
                </a:schemeClr>
              </a:solidFill>
            </a:endParaRPr>
          </a:p>
          <a:p>
            <a:endParaRPr lang="cs-CZ" sz="3600" i="1" dirty="0">
              <a:solidFill>
                <a:schemeClr val="tx1">
                  <a:lumMod val="50000"/>
                </a:schemeClr>
              </a:solidFill>
            </a:endParaRPr>
          </a:p>
          <a:p>
            <a:endParaRPr lang="cs-CZ" dirty="0"/>
          </a:p>
        </p:txBody>
      </p:sp>
    </p:spTree>
    <p:extLst>
      <p:ext uri="{BB962C8B-B14F-4D97-AF65-F5344CB8AC3E}">
        <p14:creationId xmlns:p14="http://schemas.microsoft.com/office/powerpoint/2010/main" val="360550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07096" y="0"/>
            <a:ext cx="12889432" cy="1143000"/>
          </a:xfrm>
        </p:spPr>
        <p:txBody>
          <a:bodyPr/>
          <a:lstStyle/>
          <a:p>
            <a:pPr algn="l">
              <a:defRPr/>
            </a:pPr>
            <a:r>
              <a:rPr lang="en-US" b="1" dirty="0">
                <a:solidFill>
                  <a:schemeClr val="tx1">
                    <a:lumMod val="50000"/>
                  </a:schemeClr>
                </a:solidFill>
              </a:rPr>
              <a:t>Presentation Plan</a:t>
            </a:r>
            <a:endParaRPr lang="tr-TR" b="1" dirty="0">
              <a:solidFill>
                <a:schemeClr val="tx1">
                  <a:lumMod val="50000"/>
                </a:schemeClr>
              </a:solidFill>
            </a:endParaRPr>
          </a:p>
        </p:txBody>
      </p:sp>
      <p:sp>
        <p:nvSpPr>
          <p:cNvPr id="2" name="TextovéPole 1"/>
          <p:cNvSpPr txBox="1"/>
          <p:nvPr/>
        </p:nvSpPr>
        <p:spPr>
          <a:xfrm>
            <a:off x="1295128" y="1143000"/>
            <a:ext cx="12889432" cy="7109639"/>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chemeClr val="tx1">
                    <a:lumMod val="50000"/>
                  </a:schemeClr>
                </a:solidFill>
              </a:rPr>
              <a:t>Understanding Resource Sharing </a:t>
            </a:r>
          </a:p>
          <a:p>
            <a:pPr marL="914400" lvl="1" indent="-457200">
              <a:buFont typeface="Arial" panose="020B0604020202020204" pitchFamily="34" charset="0"/>
              <a:buChar char="•"/>
            </a:pPr>
            <a:r>
              <a:rPr lang="en-US" sz="2400" dirty="0">
                <a:solidFill>
                  <a:schemeClr val="tx1">
                    <a:lumMod val="50000"/>
                  </a:schemeClr>
                </a:solidFill>
              </a:rPr>
              <a:t>Philosophy of Resource Sharing</a:t>
            </a:r>
          </a:p>
          <a:p>
            <a:pPr marL="914400" lvl="1" indent="-457200">
              <a:buFont typeface="Arial" panose="020B0604020202020204" pitchFamily="34" charset="0"/>
              <a:buChar char="•"/>
            </a:pPr>
            <a:r>
              <a:rPr lang="en-US" sz="2400" dirty="0">
                <a:solidFill>
                  <a:schemeClr val="tx1">
                    <a:lumMod val="50000"/>
                  </a:schemeClr>
                </a:solidFill>
              </a:rPr>
              <a:t>Components of Resource Sharing</a:t>
            </a:r>
          </a:p>
          <a:p>
            <a:pPr lvl="1"/>
            <a:endParaRPr lang="en-US" sz="2400" dirty="0">
              <a:solidFill>
                <a:schemeClr val="tx1">
                  <a:lumMod val="50000"/>
                </a:schemeClr>
              </a:solidFill>
            </a:endParaRPr>
          </a:p>
          <a:p>
            <a:pPr marL="457200" indent="-457200">
              <a:buFont typeface="Arial" panose="020B0604020202020204" pitchFamily="34" charset="0"/>
              <a:buChar char="•"/>
            </a:pPr>
            <a:r>
              <a:rPr lang="en-US" sz="2400" b="1" dirty="0">
                <a:solidFill>
                  <a:schemeClr val="tx1">
                    <a:lumMod val="50000"/>
                  </a:schemeClr>
                </a:solidFill>
              </a:rPr>
              <a:t>Resource Sharing During Covid-19</a:t>
            </a:r>
          </a:p>
          <a:p>
            <a:pPr marL="914400" lvl="1" indent="-457200">
              <a:buFont typeface="Arial" panose="020B0604020202020204" pitchFamily="34" charset="0"/>
              <a:buChar char="•"/>
            </a:pPr>
            <a:r>
              <a:rPr lang="en-US" sz="2400" dirty="0">
                <a:solidFill>
                  <a:schemeClr val="tx1">
                    <a:lumMod val="50000"/>
                  </a:schemeClr>
                </a:solidFill>
              </a:rPr>
              <a:t>RSCVD</a:t>
            </a:r>
          </a:p>
          <a:p>
            <a:pPr lvl="1"/>
            <a:endParaRPr lang="en-US" sz="2400" dirty="0">
              <a:solidFill>
                <a:schemeClr val="tx1">
                  <a:lumMod val="50000"/>
                </a:schemeClr>
              </a:solidFill>
            </a:endParaRPr>
          </a:p>
          <a:p>
            <a:pPr marL="457200" indent="-457200">
              <a:buFont typeface="Arial" panose="020B0604020202020204" pitchFamily="34" charset="0"/>
              <a:buChar char="•"/>
            </a:pPr>
            <a:r>
              <a:rPr lang="en-US" sz="2400" b="1" dirty="0">
                <a:solidFill>
                  <a:schemeClr val="tx1">
                    <a:lumMod val="50000"/>
                  </a:schemeClr>
                </a:solidFill>
              </a:rPr>
              <a:t>HERMES Project and Beyond</a:t>
            </a:r>
          </a:p>
          <a:p>
            <a:pPr marL="914400" lvl="1" indent="-457200">
              <a:buFont typeface="Arial" panose="020B0604020202020204" pitchFamily="34" charset="0"/>
              <a:buChar char="•"/>
            </a:pPr>
            <a:r>
              <a:rPr lang="en-US" sz="2400" dirty="0">
                <a:solidFill>
                  <a:schemeClr val="tx1">
                    <a:lumMod val="50000"/>
                  </a:schemeClr>
                </a:solidFill>
              </a:rPr>
              <a:t>What we learned in HERMES Training Activities</a:t>
            </a:r>
          </a:p>
          <a:p>
            <a:pPr marL="1371600" lvl="2" indent="-457200">
              <a:buFont typeface="Arial" panose="020B0604020202020204" pitchFamily="34" charset="0"/>
              <a:buChar char="•"/>
            </a:pPr>
            <a:r>
              <a:rPr lang="en-US" sz="2400" dirty="0">
                <a:solidFill>
                  <a:schemeClr val="tx1">
                    <a:lumMod val="50000"/>
                  </a:schemeClr>
                </a:solidFill>
              </a:rPr>
              <a:t>Creative Commons</a:t>
            </a:r>
          </a:p>
          <a:p>
            <a:pPr marL="1371600" lvl="2" indent="-457200">
              <a:buFont typeface="Arial" panose="020B0604020202020204" pitchFamily="34" charset="0"/>
              <a:buChar char="•"/>
            </a:pPr>
            <a:r>
              <a:rPr lang="en-US" sz="2400" dirty="0">
                <a:solidFill>
                  <a:schemeClr val="tx1">
                    <a:lumMod val="50000"/>
                  </a:schemeClr>
                </a:solidFill>
              </a:rPr>
              <a:t>Copy Rights</a:t>
            </a:r>
          </a:p>
          <a:p>
            <a:pPr marL="1371600" lvl="2" indent="-457200">
              <a:buFont typeface="Arial" panose="020B0604020202020204" pitchFamily="34" charset="0"/>
              <a:buChar char="•"/>
            </a:pPr>
            <a:r>
              <a:rPr lang="en-US" sz="2400" dirty="0">
                <a:solidFill>
                  <a:schemeClr val="tx1">
                    <a:lumMod val="50000"/>
                  </a:schemeClr>
                </a:solidFill>
              </a:rPr>
              <a:t>Ethic Matters </a:t>
            </a:r>
          </a:p>
          <a:p>
            <a:pPr marL="1371600" lvl="2" indent="-457200">
              <a:buFont typeface="Arial" panose="020B0604020202020204" pitchFamily="34" charset="0"/>
              <a:buChar char="•"/>
            </a:pPr>
            <a:r>
              <a:rPr lang="en-US" sz="2400" dirty="0">
                <a:solidFill>
                  <a:schemeClr val="tx1">
                    <a:lumMod val="50000"/>
                  </a:schemeClr>
                </a:solidFill>
              </a:rPr>
              <a:t>Instruments of Effective Resource Sharing</a:t>
            </a:r>
          </a:p>
          <a:p>
            <a:pPr marL="1371600" lvl="2" indent="-457200">
              <a:buFont typeface="Arial" panose="020B0604020202020204" pitchFamily="34" charset="0"/>
              <a:buChar char="•"/>
            </a:pPr>
            <a:r>
              <a:rPr lang="en-US" sz="2400" dirty="0">
                <a:solidFill>
                  <a:schemeClr val="tx1">
                    <a:lumMod val="50000"/>
                  </a:schemeClr>
                </a:solidFill>
              </a:rPr>
              <a:t>Open Access</a:t>
            </a:r>
          </a:p>
          <a:p>
            <a:pPr marL="1371600" lvl="2" indent="-457200">
              <a:buFont typeface="Arial" panose="020B0604020202020204" pitchFamily="34" charset="0"/>
              <a:buChar char="•"/>
            </a:pPr>
            <a:r>
              <a:rPr lang="en-US" sz="2400" dirty="0">
                <a:solidFill>
                  <a:schemeClr val="tx1">
                    <a:lumMod val="50000"/>
                  </a:schemeClr>
                </a:solidFill>
              </a:rPr>
              <a:t>Resource Discovery</a:t>
            </a:r>
          </a:p>
          <a:p>
            <a:pPr marL="914400" lvl="1" indent="-457200">
              <a:buFont typeface="Arial" panose="020B0604020202020204" pitchFamily="34" charset="0"/>
              <a:buChar char="•"/>
            </a:pPr>
            <a:r>
              <a:rPr lang="en-US" sz="2400" dirty="0">
                <a:solidFill>
                  <a:schemeClr val="tx1">
                    <a:lumMod val="50000"/>
                  </a:schemeClr>
                </a:solidFill>
              </a:rPr>
              <a:t>New Initiatives (Talaria software)</a:t>
            </a:r>
          </a:p>
          <a:p>
            <a:pPr marL="914400" lvl="1" indent="-457200">
              <a:buFont typeface="Arial" panose="020B0604020202020204" pitchFamily="34" charset="0"/>
              <a:buChar char="•"/>
            </a:pPr>
            <a:r>
              <a:rPr lang="en-US" sz="2400" dirty="0">
                <a:solidFill>
                  <a:schemeClr val="tx1">
                    <a:lumMod val="50000"/>
                  </a:schemeClr>
                </a:solidFill>
              </a:rPr>
              <a:t>Expending Resource sharing</a:t>
            </a:r>
          </a:p>
          <a:p>
            <a:pPr marL="914400" lvl="1" indent="-457200">
              <a:buFont typeface="Arial" panose="020B0604020202020204" pitchFamily="34" charset="0"/>
              <a:buChar char="•"/>
            </a:pPr>
            <a:r>
              <a:rPr lang="en-US" sz="2400" dirty="0">
                <a:solidFill>
                  <a:schemeClr val="tx1">
                    <a:lumMod val="50000"/>
                  </a:schemeClr>
                </a:solidFill>
              </a:rPr>
              <a:t>Free Services</a:t>
            </a:r>
          </a:p>
          <a:p>
            <a:pPr marL="914400" lvl="1" indent="-457200">
              <a:buFont typeface="Arial" panose="020B0604020202020204" pitchFamily="34" charset="0"/>
              <a:buChar char="•"/>
            </a:pPr>
            <a:r>
              <a:rPr lang="en-US" sz="2400" dirty="0">
                <a:solidFill>
                  <a:schemeClr val="tx1">
                    <a:lumMod val="50000"/>
                  </a:schemeClr>
                </a:solidFill>
              </a:rPr>
              <a:t>More Training and Interaction</a:t>
            </a:r>
          </a:p>
        </p:txBody>
      </p:sp>
    </p:spTree>
    <p:extLst>
      <p:ext uri="{BB962C8B-B14F-4D97-AF65-F5344CB8AC3E}">
        <p14:creationId xmlns:p14="http://schemas.microsoft.com/office/powerpoint/2010/main" val="275340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76B83-5000-4B4D-BFDF-19D6E84FE500}"/>
              </a:ext>
            </a:extLst>
          </p:cNvPr>
          <p:cNvSpPr>
            <a:spLocks noGrp="1"/>
          </p:cNvSpPr>
          <p:nvPr>
            <p:ph type="dt" sz="half" idx="10"/>
          </p:nvPr>
        </p:nvSpPr>
        <p:spPr/>
        <p:txBody>
          <a:bodyPr/>
          <a:lstStyle/>
          <a:p>
            <a:pPr>
              <a:defRPr/>
            </a:pPr>
            <a:fld id="{3ABA740F-7A29-4F0B-9D57-66ECC3CBEE3D}" type="datetime1">
              <a:rPr lang="en-US" smtClean="0"/>
              <a:t>3/25/2022</a:t>
            </a:fld>
            <a:endParaRPr lang="en-US"/>
          </a:p>
        </p:txBody>
      </p:sp>
      <p:sp>
        <p:nvSpPr>
          <p:cNvPr id="4" name="Slide Number Placeholder 3">
            <a:extLst>
              <a:ext uri="{FF2B5EF4-FFF2-40B4-BE49-F238E27FC236}">
                <a16:creationId xmlns:a16="http://schemas.microsoft.com/office/drawing/2014/main" id="{972AB0FE-2427-465F-8232-31AC9DEE90AC}"/>
              </a:ext>
            </a:extLst>
          </p:cNvPr>
          <p:cNvSpPr>
            <a:spLocks noGrp="1"/>
          </p:cNvSpPr>
          <p:nvPr>
            <p:ph type="sldNum" sz="quarter" idx="12"/>
          </p:nvPr>
        </p:nvSpPr>
        <p:spPr/>
        <p:txBody>
          <a:bodyPr/>
          <a:lstStyle/>
          <a:p>
            <a:pPr>
              <a:defRPr/>
            </a:pPr>
            <a:fld id="{B6F15528-21DE-4FAA-801E-634DDDAF4B2B}" type="slidenum">
              <a:rPr lang="en-US" smtClean="0"/>
              <a:t>4</a:t>
            </a:fld>
            <a:endParaRPr lang="en-US"/>
          </a:p>
        </p:txBody>
      </p:sp>
      <p:sp>
        <p:nvSpPr>
          <p:cNvPr id="6" name="TextBox 5">
            <a:extLst>
              <a:ext uri="{FF2B5EF4-FFF2-40B4-BE49-F238E27FC236}">
                <a16:creationId xmlns:a16="http://schemas.microsoft.com/office/drawing/2014/main" id="{CA73A8C6-D8C1-4AF2-B861-DFD5E3A5EABA}"/>
              </a:ext>
            </a:extLst>
          </p:cNvPr>
          <p:cNvSpPr txBox="1"/>
          <p:nvPr/>
        </p:nvSpPr>
        <p:spPr>
          <a:xfrm>
            <a:off x="1206762" y="823020"/>
            <a:ext cx="9144000" cy="1569660"/>
          </a:xfrm>
          <a:prstGeom prst="rect">
            <a:avLst/>
          </a:prstGeom>
          <a:noFill/>
        </p:spPr>
        <p:txBody>
          <a:bodyPr wrap="square">
            <a:spAutoFit/>
          </a:bodyPr>
          <a:lstStyle/>
          <a:p>
            <a:r>
              <a:rPr lang="en-US" sz="3200" b="1" dirty="0">
                <a:solidFill>
                  <a:schemeClr val="tx1">
                    <a:lumMod val="50000"/>
                  </a:schemeClr>
                </a:solidFill>
              </a:rPr>
              <a:t>Understanding to Resource Sharing </a:t>
            </a:r>
            <a:endParaRPr lang="en-US" sz="3200" dirty="0">
              <a:solidFill>
                <a:schemeClr val="tx1">
                  <a:lumMod val="50000"/>
                </a:schemeClr>
              </a:solidFill>
            </a:endParaRPr>
          </a:p>
          <a:p>
            <a:pPr marL="914400" lvl="1" indent="-457200">
              <a:buFont typeface="Arial" panose="020B0604020202020204" pitchFamily="34" charset="0"/>
              <a:buChar char="•"/>
            </a:pPr>
            <a:r>
              <a:rPr lang="en-US" sz="3200" b="1" dirty="0">
                <a:solidFill>
                  <a:schemeClr val="tx1">
                    <a:lumMod val="50000"/>
                  </a:schemeClr>
                </a:solidFill>
              </a:rPr>
              <a:t>Philosophy of Resource Sharing</a:t>
            </a:r>
          </a:p>
          <a:p>
            <a:pPr marL="914400" lvl="1" indent="-457200">
              <a:buFont typeface="Arial" panose="020B0604020202020204" pitchFamily="34" charset="0"/>
              <a:buChar char="•"/>
            </a:pPr>
            <a:r>
              <a:rPr lang="en-US" sz="3200" b="1" dirty="0">
                <a:solidFill>
                  <a:schemeClr val="tx1">
                    <a:lumMod val="50000"/>
                  </a:schemeClr>
                </a:solidFill>
              </a:rPr>
              <a:t>Components of Resource Sharing</a:t>
            </a:r>
          </a:p>
        </p:txBody>
      </p:sp>
      <p:sp>
        <p:nvSpPr>
          <p:cNvPr id="7" name="Segnaposto piè di pagina 4">
            <a:extLst>
              <a:ext uri="{FF2B5EF4-FFF2-40B4-BE49-F238E27FC236}">
                <a16:creationId xmlns:a16="http://schemas.microsoft.com/office/drawing/2014/main" id="{CA35E8A0-8B9E-4FA5-A530-DD818FD832C4}"/>
              </a:ext>
            </a:extLst>
          </p:cNvPr>
          <p:cNvSpPr>
            <a:spLocks noGrp="1"/>
          </p:cNvSpPr>
          <p:nvPr>
            <p:ph type="ftr" sz="quarter" idx="11"/>
          </p:nvPr>
        </p:nvSpPr>
        <p:spPr bwMode="auto">
          <a:xfrm>
            <a:off x="1226033" y="9824020"/>
            <a:ext cx="4295800" cy="365125"/>
          </a:xfrm>
        </p:spPr>
        <p:txBody>
          <a:bodyPr/>
          <a:lstStyle/>
          <a:p>
            <a:pPr algn="l">
              <a:defRPr/>
            </a:pPr>
            <a:r>
              <a:rPr lang="en-US" sz="2000" dirty="0">
                <a:solidFill>
                  <a:srgbClr val="004827"/>
                </a:solidFill>
              </a:rPr>
              <a:t>HERMES Training, March 25, 2022</a:t>
            </a:r>
          </a:p>
        </p:txBody>
      </p:sp>
      <p:pic>
        <p:nvPicPr>
          <p:cNvPr id="1030" name="Picture 6" descr="Components icon PNG, ICO or ICNS | Free vector icons">
            <a:extLst>
              <a:ext uri="{FF2B5EF4-FFF2-40B4-BE49-F238E27FC236}">
                <a16:creationId xmlns:a16="http://schemas.microsoft.com/office/drawing/2014/main" id="{547C1D6C-1754-48B0-A70E-7C271747F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184" y="3400792"/>
            <a:ext cx="4958680" cy="4958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0DA1FFE-4D8F-4D48-B66D-CC5281B7AAFE}"/>
              </a:ext>
            </a:extLst>
          </p:cNvPr>
          <p:cNvPicPr>
            <a:picLocks noChangeAspect="1"/>
          </p:cNvPicPr>
          <p:nvPr/>
        </p:nvPicPr>
        <p:blipFill>
          <a:blip r:embed="rId4"/>
          <a:stretch>
            <a:fillRect/>
          </a:stretch>
        </p:blipFill>
        <p:spPr>
          <a:xfrm>
            <a:off x="9778058" y="1955355"/>
            <a:ext cx="4800304" cy="4371341"/>
          </a:xfrm>
          <a:prstGeom prst="rect">
            <a:avLst/>
          </a:prstGeom>
        </p:spPr>
      </p:pic>
    </p:spTree>
    <p:extLst>
      <p:ext uri="{BB962C8B-B14F-4D97-AF65-F5344CB8AC3E}">
        <p14:creationId xmlns:p14="http://schemas.microsoft.com/office/powerpoint/2010/main" val="325976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76B83-5000-4B4D-BFDF-19D6E84FE500}"/>
              </a:ext>
            </a:extLst>
          </p:cNvPr>
          <p:cNvSpPr>
            <a:spLocks noGrp="1"/>
          </p:cNvSpPr>
          <p:nvPr>
            <p:ph type="dt" sz="half" idx="10"/>
          </p:nvPr>
        </p:nvSpPr>
        <p:spPr/>
        <p:txBody>
          <a:bodyPr/>
          <a:lstStyle/>
          <a:p>
            <a:pPr>
              <a:defRPr/>
            </a:pPr>
            <a:fld id="{3ABA740F-7A29-4F0B-9D57-66ECC3CBEE3D}" type="datetime1">
              <a:rPr lang="en-US" smtClean="0"/>
              <a:t>3/25/2022</a:t>
            </a:fld>
            <a:endParaRPr lang="en-US"/>
          </a:p>
        </p:txBody>
      </p:sp>
      <p:sp>
        <p:nvSpPr>
          <p:cNvPr id="4" name="Slide Number Placeholder 3">
            <a:extLst>
              <a:ext uri="{FF2B5EF4-FFF2-40B4-BE49-F238E27FC236}">
                <a16:creationId xmlns:a16="http://schemas.microsoft.com/office/drawing/2014/main" id="{972AB0FE-2427-465F-8232-31AC9DEE90AC}"/>
              </a:ext>
            </a:extLst>
          </p:cNvPr>
          <p:cNvSpPr>
            <a:spLocks noGrp="1"/>
          </p:cNvSpPr>
          <p:nvPr>
            <p:ph type="sldNum" sz="quarter" idx="12"/>
          </p:nvPr>
        </p:nvSpPr>
        <p:spPr/>
        <p:txBody>
          <a:bodyPr/>
          <a:lstStyle/>
          <a:p>
            <a:pPr>
              <a:defRPr/>
            </a:pPr>
            <a:fld id="{B6F15528-21DE-4FAA-801E-634DDDAF4B2B}" type="slidenum">
              <a:rPr lang="en-US" smtClean="0"/>
              <a:t>5</a:t>
            </a:fld>
            <a:endParaRPr lang="en-US"/>
          </a:p>
        </p:txBody>
      </p:sp>
      <p:sp>
        <p:nvSpPr>
          <p:cNvPr id="6" name="TextBox 5">
            <a:extLst>
              <a:ext uri="{FF2B5EF4-FFF2-40B4-BE49-F238E27FC236}">
                <a16:creationId xmlns:a16="http://schemas.microsoft.com/office/drawing/2014/main" id="{CA73A8C6-D8C1-4AF2-B861-DFD5E3A5EABA}"/>
              </a:ext>
            </a:extLst>
          </p:cNvPr>
          <p:cNvSpPr txBox="1"/>
          <p:nvPr/>
        </p:nvSpPr>
        <p:spPr>
          <a:xfrm>
            <a:off x="1253344" y="823020"/>
            <a:ext cx="8064896" cy="1569660"/>
          </a:xfrm>
          <a:prstGeom prst="rect">
            <a:avLst/>
          </a:prstGeom>
          <a:noFill/>
        </p:spPr>
        <p:txBody>
          <a:bodyPr wrap="square">
            <a:spAutoFit/>
          </a:bodyPr>
          <a:lstStyle/>
          <a:p>
            <a:r>
              <a:rPr lang="en-US" sz="3200" b="1" dirty="0">
                <a:solidFill>
                  <a:schemeClr val="tx1">
                    <a:lumMod val="50000"/>
                  </a:schemeClr>
                </a:solidFill>
              </a:rPr>
              <a:t>Understanding to Resource Sharing </a:t>
            </a:r>
            <a:endParaRPr lang="en-US" sz="3200" dirty="0">
              <a:solidFill>
                <a:schemeClr val="tx1">
                  <a:lumMod val="50000"/>
                </a:schemeClr>
              </a:solidFill>
            </a:endParaRPr>
          </a:p>
          <a:p>
            <a:pPr marL="914400" lvl="1" indent="-457200">
              <a:buFont typeface="Arial" panose="020B0604020202020204" pitchFamily="34" charset="0"/>
              <a:buChar char="•"/>
            </a:pPr>
            <a:r>
              <a:rPr lang="en-US" sz="3200" b="1" dirty="0">
                <a:solidFill>
                  <a:schemeClr val="tx1">
                    <a:lumMod val="50000"/>
                  </a:schemeClr>
                </a:solidFill>
              </a:rPr>
              <a:t>Philosophy of Resource Sharing</a:t>
            </a:r>
          </a:p>
          <a:p>
            <a:pPr marL="914400" lvl="1" indent="-457200">
              <a:buFont typeface="Arial" panose="020B0604020202020204" pitchFamily="34" charset="0"/>
              <a:buChar char="•"/>
            </a:pPr>
            <a:endParaRPr lang="en-US" sz="3200" b="1" dirty="0">
              <a:solidFill>
                <a:schemeClr val="tx1">
                  <a:lumMod val="50000"/>
                </a:schemeClr>
              </a:solidFill>
            </a:endParaRPr>
          </a:p>
        </p:txBody>
      </p:sp>
      <p:sp>
        <p:nvSpPr>
          <p:cNvPr id="7" name="Segnaposto piè di pagina 4">
            <a:extLst>
              <a:ext uri="{FF2B5EF4-FFF2-40B4-BE49-F238E27FC236}">
                <a16:creationId xmlns:a16="http://schemas.microsoft.com/office/drawing/2014/main" id="{CA35E8A0-8B9E-4FA5-A530-DD818FD832C4}"/>
              </a:ext>
            </a:extLst>
          </p:cNvPr>
          <p:cNvSpPr>
            <a:spLocks noGrp="1"/>
          </p:cNvSpPr>
          <p:nvPr>
            <p:ph type="ftr" sz="quarter" idx="11"/>
          </p:nvPr>
        </p:nvSpPr>
        <p:spPr bwMode="auto">
          <a:xfrm>
            <a:off x="1226033" y="9824020"/>
            <a:ext cx="4295800" cy="365125"/>
          </a:xfrm>
        </p:spPr>
        <p:txBody>
          <a:bodyPr/>
          <a:lstStyle/>
          <a:p>
            <a:pPr algn="l">
              <a:defRPr/>
            </a:pPr>
            <a:r>
              <a:rPr lang="en-US" sz="2000" dirty="0">
                <a:solidFill>
                  <a:srgbClr val="004827"/>
                </a:solidFill>
              </a:rPr>
              <a:t>HERMES Training, March 25, 2022</a:t>
            </a:r>
          </a:p>
        </p:txBody>
      </p:sp>
      <p:pic>
        <p:nvPicPr>
          <p:cNvPr id="8" name="Picture 7">
            <a:extLst>
              <a:ext uri="{FF2B5EF4-FFF2-40B4-BE49-F238E27FC236}">
                <a16:creationId xmlns:a16="http://schemas.microsoft.com/office/drawing/2014/main" id="{00DA1FFE-4D8F-4D48-B66D-CC5281B7AAFE}"/>
              </a:ext>
            </a:extLst>
          </p:cNvPr>
          <p:cNvPicPr>
            <a:picLocks noChangeAspect="1"/>
          </p:cNvPicPr>
          <p:nvPr/>
        </p:nvPicPr>
        <p:blipFill>
          <a:blip r:embed="rId3"/>
          <a:stretch>
            <a:fillRect/>
          </a:stretch>
        </p:blipFill>
        <p:spPr>
          <a:xfrm>
            <a:off x="9318240" y="1759124"/>
            <a:ext cx="4296248" cy="3912328"/>
          </a:xfrm>
          <a:prstGeom prst="rect">
            <a:avLst/>
          </a:prstGeom>
        </p:spPr>
      </p:pic>
      <p:sp>
        <p:nvSpPr>
          <p:cNvPr id="9" name="TextBox 8">
            <a:extLst>
              <a:ext uri="{FF2B5EF4-FFF2-40B4-BE49-F238E27FC236}">
                <a16:creationId xmlns:a16="http://schemas.microsoft.com/office/drawing/2014/main" id="{CF13AFF0-58C2-450D-B305-AFD6C090B408}"/>
              </a:ext>
            </a:extLst>
          </p:cNvPr>
          <p:cNvSpPr txBox="1"/>
          <p:nvPr/>
        </p:nvSpPr>
        <p:spPr>
          <a:xfrm>
            <a:off x="1404596" y="2644836"/>
            <a:ext cx="3938673" cy="3046988"/>
          </a:xfrm>
          <a:prstGeom prst="rect">
            <a:avLst/>
          </a:prstGeom>
          <a:noFill/>
        </p:spPr>
        <p:txBody>
          <a:bodyPr wrap="square">
            <a:spAutoFit/>
          </a:bodyPr>
          <a:lstStyle/>
          <a:p>
            <a:pPr marL="914400" lvl="1" indent="-457200">
              <a:buFont typeface="Arial" panose="020B0604020202020204" pitchFamily="34" charset="0"/>
              <a:buChar char="•"/>
            </a:pPr>
            <a:r>
              <a:rPr lang="en-US" sz="3200" b="1" dirty="0">
                <a:solidFill>
                  <a:schemeClr val="tx1">
                    <a:lumMod val="50000"/>
                  </a:schemeClr>
                </a:solidFill>
              </a:rPr>
              <a:t>OCLC</a:t>
            </a:r>
          </a:p>
          <a:p>
            <a:pPr marL="914400" lvl="1" indent="-457200">
              <a:buFont typeface="Arial" panose="020B0604020202020204" pitchFamily="34" charset="0"/>
              <a:buChar char="•"/>
            </a:pPr>
            <a:r>
              <a:rPr lang="en-US" sz="3200" b="1" dirty="0">
                <a:solidFill>
                  <a:schemeClr val="tx1">
                    <a:lumMod val="50000"/>
                  </a:schemeClr>
                </a:solidFill>
              </a:rPr>
              <a:t>RAILS</a:t>
            </a:r>
          </a:p>
          <a:p>
            <a:pPr marL="914400" lvl="1" indent="-457200">
              <a:buFont typeface="Arial" panose="020B0604020202020204" pitchFamily="34" charset="0"/>
              <a:buChar char="•"/>
            </a:pPr>
            <a:r>
              <a:rPr lang="en-US" sz="3200" b="1" dirty="0">
                <a:solidFill>
                  <a:schemeClr val="tx1">
                    <a:lumMod val="50000"/>
                  </a:schemeClr>
                </a:solidFill>
              </a:rPr>
              <a:t>NILDE</a:t>
            </a:r>
          </a:p>
          <a:p>
            <a:pPr marL="914400" lvl="1" indent="-457200">
              <a:buFont typeface="Arial" panose="020B0604020202020204" pitchFamily="34" charset="0"/>
              <a:buChar char="•"/>
            </a:pPr>
            <a:r>
              <a:rPr lang="en-US" sz="3200" b="1" dirty="0">
                <a:solidFill>
                  <a:schemeClr val="tx1">
                    <a:lumMod val="50000"/>
                  </a:schemeClr>
                </a:solidFill>
              </a:rPr>
              <a:t>KITS</a:t>
            </a:r>
          </a:p>
          <a:p>
            <a:pPr marL="914400" lvl="1" indent="-457200">
              <a:buFont typeface="Arial" panose="020B0604020202020204" pitchFamily="34" charset="0"/>
              <a:buChar char="•"/>
            </a:pPr>
            <a:r>
              <a:rPr lang="en-US" sz="3200" b="1" dirty="0">
                <a:solidFill>
                  <a:schemeClr val="tx1">
                    <a:lumMod val="50000"/>
                  </a:schemeClr>
                </a:solidFill>
              </a:rPr>
              <a:t>TUBESS</a:t>
            </a:r>
          </a:p>
          <a:p>
            <a:pPr marL="914400" lvl="1" indent="-457200">
              <a:buFont typeface="Arial" panose="020B0604020202020204" pitchFamily="34" charset="0"/>
              <a:buChar char="•"/>
            </a:pPr>
            <a:r>
              <a:rPr lang="en-US" sz="3200" b="1" dirty="0">
                <a:solidFill>
                  <a:schemeClr val="tx1">
                    <a:lumMod val="50000"/>
                  </a:schemeClr>
                </a:solidFill>
              </a:rPr>
              <a:t>…</a:t>
            </a:r>
          </a:p>
        </p:txBody>
      </p:sp>
      <p:pic>
        <p:nvPicPr>
          <p:cNvPr id="2052" name="Picture 4" descr="OCLC">
            <a:extLst>
              <a:ext uri="{FF2B5EF4-FFF2-40B4-BE49-F238E27FC236}">
                <a16:creationId xmlns:a16="http://schemas.microsoft.com/office/drawing/2014/main" id="{53744430-45E1-4334-8DB2-B8C2899AC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320" y="6317903"/>
            <a:ext cx="1793897" cy="1569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page | RAILS: Reaching Across Illinois Library System">
            <a:extLst>
              <a:ext uri="{FF2B5EF4-FFF2-40B4-BE49-F238E27FC236}">
                <a16:creationId xmlns:a16="http://schemas.microsoft.com/office/drawing/2014/main" id="{A301AA25-FD13-4D06-8D8C-549022836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804" y="6561945"/>
            <a:ext cx="5479468" cy="10599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a:extLst>
              <a:ext uri="{FF2B5EF4-FFF2-40B4-BE49-F238E27FC236}">
                <a16:creationId xmlns:a16="http://schemas.microsoft.com/office/drawing/2014/main" id="{592E9068-CFD6-4947-AC53-BCE8A743A3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6837" y="6186405"/>
            <a:ext cx="4303929" cy="17011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İTS- Kütüphanelerarası İşbirliği Takip Sistemi | Kütüphane ve  Dokümantasyon Daire Başkanlığı">
            <a:extLst>
              <a:ext uri="{FF2B5EF4-FFF2-40B4-BE49-F238E27FC236}">
                <a16:creationId xmlns:a16="http://schemas.microsoft.com/office/drawing/2014/main" id="{0EA0A0BF-F88A-4ED0-8655-226AD6BCDB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1910" y="8161204"/>
            <a:ext cx="38671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ÜBESS – Sıkça Sorulan Sorular – Cahit Arf Bilgi Merkezi">
            <a:extLst>
              <a:ext uri="{FF2B5EF4-FFF2-40B4-BE49-F238E27FC236}">
                <a16:creationId xmlns:a16="http://schemas.microsoft.com/office/drawing/2014/main" id="{6BE960DF-B389-4F26-A651-CD4E124BEA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9944" y="8039529"/>
            <a:ext cx="6837365" cy="142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89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8D249B-A652-48F3-9EEA-1B8CAA1435E0}"/>
              </a:ext>
            </a:extLst>
          </p:cNvPr>
          <p:cNvSpPr>
            <a:spLocks noGrp="1"/>
          </p:cNvSpPr>
          <p:nvPr>
            <p:ph type="dt" sz="half" idx="10"/>
          </p:nvPr>
        </p:nvSpPr>
        <p:spPr/>
        <p:txBody>
          <a:bodyPr/>
          <a:lstStyle/>
          <a:p>
            <a:pPr>
              <a:defRPr/>
            </a:pPr>
            <a:fld id="{D69EBABF-57C6-4C80-9323-C5A32177E2D6}" type="datetime1">
              <a:rPr lang="en-US" smtClean="0"/>
              <a:t>3/25/2022</a:t>
            </a:fld>
            <a:endParaRPr lang="en-US"/>
          </a:p>
        </p:txBody>
      </p:sp>
      <p:sp>
        <p:nvSpPr>
          <p:cNvPr id="4" name="Slide Number Placeholder 3">
            <a:extLst>
              <a:ext uri="{FF2B5EF4-FFF2-40B4-BE49-F238E27FC236}">
                <a16:creationId xmlns:a16="http://schemas.microsoft.com/office/drawing/2014/main" id="{2C0C67C3-0FA2-45BC-8A97-464B00EDDCCB}"/>
              </a:ext>
            </a:extLst>
          </p:cNvPr>
          <p:cNvSpPr>
            <a:spLocks noGrp="1"/>
          </p:cNvSpPr>
          <p:nvPr>
            <p:ph type="sldNum" sz="quarter" idx="12"/>
          </p:nvPr>
        </p:nvSpPr>
        <p:spPr/>
        <p:txBody>
          <a:bodyPr/>
          <a:lstStyle/>
          <a:p>
            <a:pPr>
              <a:defRPr/>
            </a:pPr>
            <a:fld id="{B6F15528-21DE-4FAA-801E-634DDDAF4B2B}" type="slidenum">
              <a:rPr lang="en-US" smtClean="0"/>
              <a:t>6</a:t>
            </a:fld>
            <a:endParaRPr lang="en-US"/>
          </a:p>
        </p:txBody>
      </p:sp>
      <p:sp>
        <p:nvSpPr>
          <p:cNvPr id="5" name="TextBox 4">
            <a:extLst>
              <a:ext uri="{FF2B5EF4-FFF2-40B4-BE49-F238E27FC236}">
                <a16:creationId xmlns:a16="http://schemas.microsoft.com/office/drawing/2014/main" id="{BCD1BAF1-C4F2-4AF7-8E13-D6282274BD29}"/>
              </a:ext>
            </a:extLst>
          </p:cNvPr>
          <p:cNvSpPr txBox="1"/>
          <p:nvPr/>
        </p:nvSpPr>
        <p:spPr>
          <a:xfrm>
            <a:off x="1206488" y="751012"/>
            <a:ext cx="9144000" cy="1077218"/>
          </a:xfrm>
          <a:prstGeom prst="rect">
            <a:avLst/>
          </a:prstGeom>
          <a:noFill/>
        </p:spPr>
        <p:txBody>
          <a:bodyPr wrap="square">
            <a:spAutoFit/>
          </a:bodyPr>
          <a:lstStyle/>
          <a:p>
            <a:r>
              <a:rPr lang="en-US" sz="3200" b="1" dirty="0">
                <a:solidFill>
                  <a:schemeClr val="tx1">
                    <a:lumMod val="50000"/>
                  </a:schemeClr>
                </a:solidFill>
              </a:rPr>
              <a:t>Understanding to Resource Sharing </a:t>
            </a:r>
          </a:p>
          <a:p>
            <a:pPr marL="914400" lvl="1" indent="-457200">
              <a:buFont typeface="Arial" panose="020B0604020202020204" pitchFamily="34" charset="0"/>
              <a:buChar char="•"/>
            </a:pPr>
            <a:r>
              <a:rPr lang="en-US" sz="3200" b="1" dirty="0">
                <a:solidFill>
                  <a:schemeClr val="tx1">
                    <a:lumMod val="50000"/>
                  </a:schemeClr>
                </a:solidFill>
              </a:rPr>
              <a:t>Components of Resource Sharing</a:t>
            </a:r>
          </a:p>
        </p:txBody>
      </p:sp>
      <p:pic>
        <p:nvPicPr>
          <p:cNvPr id="6" name="Picture 6" descr="Components icon PNG, ICO or ICNS | Free vector icons">
            <a:extLst>
              <a:ext uri="{FF2B5EF4-FFF2-40B4-BE49-F238E27FC236}">
                <a16:creationId xmlns:a16="http://schemas.microsoft.com/office/drawing/2014/main" id="{38964B13-BE46-4BCF-8B8F-75AFD3B53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160" y="1283840"/>
            <a:ext cx="4958680" cy="4958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0676CE-D2B1-4DB3-9EAD-D2B265FCB758}"/>
              </a:ext>
            </a:extLst>
          </p:cNvPr>
          <p:cNvSpPr txBox="1"/>
          <p:nvPr/>
        </p:nvSpPr>
        <p:spPr>
          <a:xfrm>
            <a:off x="1323324" y="1828230"/>
            <a:ext cx="9144000" cy="6494085"/>
          </a:xfrm>
          <a:prstGeom prst="rect">
            <a:avLst/>
          </a:prstGeom>
          <a:noFill/>
        </p:spPr>
        <p:txBody>
          <a:bodyPr wrap="square">
            <a:spAutoFit/>
          </a:bodyPr>
          <a:lstStyle/>
          <a:p>
            <a:pPr marL="1371600" lvl="2" indent="-457200">
              <a:buFont typeface="Arial" panose="020B0604020202020204" pitchFamily="34" charset="0"/>
              <a:buChar char="•"/>
            </a:pPr>
            <a:r>
              <a:rPr lang="en-US" sz="3200" b="1" dirty="0">
                <a:solidFill>
                  <a:schemeClr val="tx1">
                    <a:lumMod val="50000"/>
                  </a:schemeClr>
                </a:solidFill>
              </a:rPr>
              <a:t>Collection </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tx1">
                    <a:lumMod val="50000"/>
                  </a:schemeClr>
                </a:solidFill>
              </a:rPr>
              <a:t>Technology </a:t>
            </a:r>
          </a:p>
          <a:p>
            <a:pPr marL="1828800" lvl="3" indent="-457200">
              <a:buFont typeface="Arial" panose="020B0604020202020204" pitchFamily="34" charset="0"/>
              <a:buChar char="•"/>
            </a:pPr>
            <a:r>
              <a:rPr lang="en-US" sz="3200" b="1" dirty="0">
                <a:solidFill>
                  <a:schemeClr val="tx1">
                    <a:lumMod val="50000"/>
                  </a:schemeClr>
                </a:solidFill>
              </a:rPr>
              <a:t>software, </a:t>
            </a:r>
          </a:p>
          <a:p>
            <a:pPr marL="1828800" lvl="3" indent="-457200">
              <a:buFont typeface="Arial" panose="020B0604020202020204" pitchFamily="34" charset="0"/>
              <a:buChar char="•"/>
            </a:pPr>
            <a:r>
              <a:rPr lang="en-US" sz="3200" b="1" dirty="0">
                <a:solidFill>
                  <a:schemeClr val="tx1">
                    <a:lumMod val="50000"/>
                  </a:schemeClr>
                </a:solidFill>
              </a:rPr>
              <a:t>platforms, </a:t>
            </a:r>
          </a:p>
          <a:p>
            <a:pPr marL="1828800" lvl="3" indent="-457200">
              <a:buFont typeface="Arial" panose="020B0604020202020204" pitchFamily="34" charset="0"/>
              <a:buChar char="•"/>
            </a:pPr>
            <a:r>
              <a:rPr lang="en-US" sz="3200" b="1" dirty="0">
                <a:solidFill>
                  <a:schemeClr val="tx1">
                    <a:lumMod val="50000"/>
                  </a:schemeClr>
                </a:solidFill>
              </a:rPr>
              <a:t>union catalog, </a:t>
            </a:r>
          </a:p>
          <a:p>
            <a:pPr marL="1828800" lvl="3" indent="-457200">
              <a:buFont typeface="Arial" panose="020B0604020202020204" pitchFamily="34" charset="0"/>
              <a:buChar char="•"/>
            </a:pPr>
            <a:r>
              <a:rPr lang="en-US" sz="3200" b="1" dirty="0">
                <a:solidFill>
                  <a:schemeClr val="tx1">
                    <a:lumMod val="50000"/>
                  </a:schemeClr>
                </a:solidFill>
              </a:rPr>
              <a:t>federated search engines, </a:t>
            </a:r>
          </a:p>
          <a:p>
            <a:pPr marL="1828800" lvl="3" indent="-457200">
              <a:buFont typeface="Arial" panose="020B0604020202020204" pitchFamily="34" charset="0"/>
              <a:buChar char="•"/>
            </a:pPr>
            <a:r>
              <a:rPr lang="en-US" sz="3200" b="1" dirty="0">
                <a:solidFill>
                  <a:schemeClr val="tx1">
                    <a:lumMod val="50000"/>
                  </a:schemeClr>
                </a:solidFill>
              </a:rPr>
              <a:t>library systems,  </a:t>
            </a:r>
          </a:p>
          <a:p>
            <a:pPr marL="1828800" lvl="3" indent="-457200">
              <a:buFont typeface="Arial" panose="020B0604020202020204" pitchFamily="34" charset="0"/>
              <a:buChar char="•"/>
            </a:pPr>
            <a:r>
              <a:rPr lang="en-US" sz="3200" b="1" dirty="0">
                <a:solidFill>
                  <a:schemeClr val="tx1">
                    <a:lumMod val="50000"/>
                  </a:schemeClr>
                </a:solidFill>
              </a:rPr>
              <a:t>transport (traditional) / sharing (new-fashioned) </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tx1">
                    <a:lumMod val="50000"/>
                  </a:schemeClr>
                </a:solidFill>
              </a:rPr>
              <a:t>Users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tx1">
                    <a:lumMod val="50000"/>
                  </a:schemeClr>
                </a:solidFill>
              </a:rPr>
              <a:t>Networks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tx1">
                    <a:lumMod val="50000"/>
                  </a:schemeClr>
                </a:solidFill>
              </a:rPr>
              <a:t>Staff</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tx1">
                    <a:lumMod val="50000"/>
                  </a:schemeClr>
                </a:solidFill>
              </a:rPr>
              <a:t>Services &amp; facilities</a:t>
            </a:r>
          </a:p>
        </p:txBody>
      </p:sp>
    </p:spTree>
    <p:extLst>
      <p:ext uri="{BB962C8B-B14F-4D97-AF65-F5344CB8AC3E}">
        <p14:creationId xmlns:p14="http://schemas.microsoft.com/office/powerpoint/2010/main" val="401079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96FFDD-547A-4C73-9422-EF1887D7699C}"/>
              </a:ext>
            </a:extLst>
          </p:cNvPr>
          <p:cNvSpPr>
            <a:spLocks noGrp="1"/>
          </p:cNvSpPr>
          <p:nvPr>
            <p:ph type="dt" sz="half" idx="10"/>
          </p:nvPr>
        </p:nvSpPr>
        <p:spPr/>
        <p:txBody>
          <a:bodyPr/>
          <a:lstStyle/>
          <a:p>
            <a:pPr>
              <a:defRPr/>
            </a:pPr>
            <a:fld id="{0AF0BB6B-3EFA-47CE-92AA-AC27AB622294}" type="datetime1">
              <a:rPr lang="en-US" smtClean="0"/>
              <a:t>3/25/2022</a:t>
            </a:fld>
            <a:endParaRPr lang="en-US"/>
          </a:p>
        </p:txBody>
      </p:sp>
      <p:sp>
        <p:nvSpPr>
          <p:cNvPr id="7" name="TextBox 6">
            <a:extLst>
              <a:ext uri="{FF2B5EF4-FFF2-40B4-BE49-F238E27FC236}">
                <a16:creationId xmlns:a16="http://schemas.microsoft.com/office/drawing/2014/main" id="{ADC40766-FA48-4F79-AF14-0C6C30BBDAAB}"/>
              </a:ext>
            </a:extLst>
          </p:cNvPr>
          <p:cNvSpPr txBox="1"/>
          <p:nvPr/>
        </p:nvSpPr>
        <p:spPr>
          <a:xfrm>
            <a:off x="1234480" y="1604070"/>
            <a:ext cx="14534256" cy="6986528"/>
          </a:xfrm>
          <a:prstGeom prst="rect">
            <a:avLst/>
          </a:prstGeom>
          <a:noFill/>
        </p:spPr>
        <p:txBody>
          <a:bodyPr wrap="square">
            <a:spAutoFit/>
          </a:bodyPr>
          <a:lstStyle/>
          <a:p>
            <a:r>
              <a:rPr lang="en-US" sz="3200" b="1" dirty="0">
                <a:solidFill>
                  <a:schemeClr val="tx1">
                    <a:lumMod val="50000"/>
                  </a:schemeClr>
                </a:solidFill>
              </a:rPr>
              <a:t>Resource Sharing During Covid-19</a:t>
            </a:r>
          </a:p>
          <a:p>
            <a:pPr marL="457200" indent="-457200">
              <a:buFont typeface="Arial" panose="020B0604020202020204" pitchFamily="34" charset="0"/>
              <a:buChar char="•"/>
            </a:pPr>
            <a:endParaRPr lang="en-US" sz="3200" b="1" dirty="0">
              <a:solidFill>
                <a:schemeClr val="tx1">
                  <a:lumMod val="50000"/>
                </a:schemeClr>
              </a:solidFill>
            </a:endParaRPr>
          </a:p>
          <a:p>
            <a:endParaRPr lang="en-US" sz="3200" b="1" dirty="0">
              <a:solidFill>
                <a:schemeClr val="tx1">
                  <a:lumMod val="50000"/>
                </a:schemeClr>
              </a:solidFill>
            </a:endParaRPr>
          </a:p>
          <a:p>
            <a:pPr marL="914400" lvl="1" indent="-457200">
              <a:buFont typeface="Arial" panose="020B0604020202020204" pitchFamily="34" charset="0"/>
              <a:buChar char="•"/>
            </a:pPr>
            <a:r>
              <a:rPr lang="en-US" sz="3200" b="1" dirty="0">
                <a:solidFill>
                  <a:schemeClr val="tx1">
                    <a:lumMod val="50000"/>
                  </a:schemeClr>
                </a:solidFill>
              </a:rPr>
              <a:t>Resource Sharing During Covid-19 (RSCVD) Tool Launched on April 21, 2020, by IFLA DDRSC</a:t>
            </a:r>
          </a:p>
          <a:p>
            <a:pPr marL="914400" lvl="1" indent="-457200">
              <a:buFont typeface="Arial" panose="020B0604020202020204" pitchFamily="34" charset="0"/>
              <a:buChar char="•"/>
            </a:pPr>
            <a:r>
              <a:rPr lang="en-US" sz="3200" b="1" dirty="0">
                <a:solidFill>
                  <a:schemeClr val="tx1">
                    <a:lumMod val="50000"/>
                  </a:schemeClr>
                </a:solidFill>
              </a:rPr>
              <a:t>The RSCVD is a pilot project supported by librarians more than 100 volunteering libraries all over the world</a:t>
            </a:r>
          </a:p>
          <a:p>
            <a:pPr marL="914400" lvl="1" indent="-457200">
              <a:buFont typeface="Arial" panose="020B0604020202020204" pitchFamily="34" charset="0"/>
              <a:buChar char="•"/>
            </a:pPr>
            <a:r>
              <a:rPr lang="en-US" sz="3200" b="1" dirty="0">
                <a:solidFill>
                  <a:schemeClr val="tx1">
                    <a:lumMod val="50000"/>
                  </a:schemeClr>
                </a:solidFill>
              </a:rPr>
              <a:t>Only the non-profit libraries can request access to materials from volunteering libraries</a:t>
            </a:r>
          </a:p>
          <a:p>
            <a:pPr marL="914400" lvl="1" indent="-457200">
              <a:buFont typeface="Arial" panose="020B0604020202020204" pitchFamily="34" charset="0"/>
              <a:buChar char="•"/>
            </a:pPr>
            <a:r>
              <a:rPr lang="en-US" sz="3200" b="1" dirty="0">
                <a:solidFill>
                  <a:schemeClr val="tx1">
                    <a:lumMod val="50000"/>
                  </a:schemeClr>
                </a:solidFill>
              </a:rPr>
              <a:t>Over the past 2 years, approximately 20.000 requests have been delivered electronically to the requesting users</a:t>
            </a:r>
          </a:p>
          <a:p>
            <a:pPr marL="914400" lvl="1" indent="-457200">
              <a:buFont typeface="Arial" panose="020B0604020202020204" pitchFamily="34" charset="0"/>
              <a:buChar char="•"/>
            </a:pPr>
            <a:r>
              <a:rPr lang="en-US" sz="3200" b="1" dirty="0">
                <a:solidFill>
                  <a:schemeClr val="tx1">
                    <a:lumMod val="50000"/>
                  </a:schemeClr>
                </a:solidFill>
              </a:rPr>
              <a:t>Even it was planned that the project was going to be expired on August 31, 2020, the RSCVD project currently in use</a:t>
            </a:r>
          </a:p>
          <a:p>
            <a:pPr marL="914400" lvl="1" indent="-457200">
              <a:buFont typeface="Arial" panose="020B0604020202020204" pitchFamily="34" charset="0"/>
              <a:buChar char="•"/>
            </a:pPr>
            <a:r>
              <a:rPr lang="en-US" sz="3200" b="1" dirty="0">
                <a:solidFill>
                  <a:schemeClr val="tx1">
                    <a:lumMod val="50000"/>
                  </a:schemeClr>
                </a:solidFill>
              </a:rPr>
              <a:t>A volunteer librarian Peter Bae is leading the RSCVD project</a:t>
            </a:r>
          </a:p>
        </p:txBody>
      </p:sp>
      <p:pic>
        <p:nvPicPr>
          <p:cNvPr id="4098" name="Picture 2" descr="IFLA Launches Resource Sharing During COVID-19 (RSCVD) Tool For ILL  Professionals in Not-For-Profit Libraries Anywhere in the World | LJ  INFOdocket">
            <a:extLst>
              <a:ext uri="{FF2B5EF4-FFF2-40B4-BE49-F238E27FC236}">
                <a16:creationId xmlns:a16="http://schemas.microsoft.com/office/drawing/2014/main" id="{CBC5CF3B-0237-42D1-BE41-3F18E91AB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888" y="823020"/>
            <a:ext cx="3888432" cy="207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3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63CFA-C83A-410C-BFDE-4E991B8E2480}"/>
              </a:ext>
            </a:extLst>
          </p:cNvPr>
          <p:cNvSpPr>
            <a:spLocks noGrp="1"/>
          </p:cNvSpPr>
          <p:nvPr>
            <p:ph type="dt" sz="half" idx="10"/>
          </p:nvPr>
        </p:nvSpPr>
        <p:spPr/>
        <p:txBody>
          <a:bodyPr/>
          <a:lstStyle/>
          <a:p>
            <a:pPr>
              <a:defRPr/>
            </a:pPr>
            <a:fld id="{5517C069-5434-409B-BCE6-5D977D417634}" type="datetime1">
              <a:rPr lang="en-US" smtClean="0"/>
              <a:t>3/25/2022</a:t>
            </a:fld>
            <a:endParaRPr lang="en-US"/>
          </a:p>
        </p:txBody>
      </p:sp>
      <p:sp>
        <p:nvSpPr>
          <p:cNvPr id="4" name="Slide Number Placeholder 3">
            <a:extLst>
              <a:ext uri="{FF2B5EF4-FFF2-40B4-BE49-F238E27FC236}">
                <a16:creationId xmlns:a16="http://schemas.microsoft.com/office/drawing/2014/main" id="{C3FA23B9-626A-44E4-B696-1E6AC46A3C8C}"/>
              </a:ext>
            </a:extLst>
          </p:cNvPr>
          <p:cNvSpPr>
            <a:spLocks noGrp="1"/>
          </p:cNvSpPr>
          <p:nvPr>
            <p:ph type="sldNum" sz="quarter" idx="12"/>
          </p:nvPr>
        </p:nvSpPr>
        <p:spPr/>
        <p:txBody>
          <a:bodyPr/>
          <a:lstStyle/>
          <a:p>
            <a:pPr>
              <a:defRPr/>
            </a:pPr>
            <a:fld id="{B6F15528-21DE-4FAA-801E-634DDDAF4B2B}" type="slidenum">
              <a:rPr lang="en-US" smtClean="0"/>
              <a:t>8</a:t>
            </a:fld>
            <a:endParaRPr lang="en-US"/>
          </a:p>
        </p:txBody>
      </p:sp>
      <p:sp>
        <p:nvSpPr>
          <p:cNvPr id="5" name="TextBox 4">
            <a:extLst>
              <a:ext uri="{FF2B5EF4-FFF2-40B4-BE49-F238E27FC236}">
                <a16:creationId xmlns:a16="http://schemas.microsoft.com/office/drawing/2014/main" id="{313A125D-990E-4813-B438-98BB9E5A409B}"/>
              </a:ext>
            </a:extLst>
          </p:cNvPr>
          <p:cNvSpPr txBox="1"/>
          <p:nvPr/>
        </p:nvSpPr>
        <p:spPr>
          <a:xfrm>
            <a:off x="1234480" y="967036"/>
            <a:ext cx="9853736" cy="4031873"/>
          </a:xfrm>
          <a:prstGeom prst="rect">
            <a:avLst/>
          </a:prstGeom>
          <a:noFill/>
        </p:spPr>
        <p:txBody>
          <a:bodyPr wrap="square">
            <a:spAutoFit/>
          </a:bodyPr>
          <a:lstStyle/>
          <a:p>
            <a:r>
              <a:rPr lang="en-US" sz="3200" b="1" dirty="0">
                <a:solidFill>
                  <a:schemeClr val="tx1">
                    <a:lumMod val="50000"/>
                  </a:schemeClr>
                </a:solidFill>
              </a:rPr>
              <a:t>HERMES Project</a:t>
            </a:r>
          </a:p>
          <a:p>
            <a:endParaRPr lang="en-US" sz="3200" b="1" dirty="0">
              <a:solidFill>
                <a:schemeClr val="tx1">
                  <a:lumMod val="50000"/>
                </a:schemeClr>
              </a:solidFill>
            </a:endParaRPr>
          </a:p>
          <a:p>
            <a:pPr marL="457200" indent="-457200">
              <a:buFont typeface="Arial" panose="020B0604020202020204" pitchFamily="34" charset="0"/>
              <a:buChar char="•"/>
            </a:pPr>
            <a:r>
              <a:rPr lang="en-US" sz="3200" b="1" dirty="0">
                <a:solidFill>
                  <a:schemeClr val="tx1">
                    <a:lumMod val="50000"/>
                  </a:schemeClr>
                </a:solidFill>
              </a:rPr>
              <a:t>An opensource software (TALARIA)</a:t>
            </a:r>
          </a:p>
          <a:p>
            <a:pPr marL="457200" indent="-457200">
              <a:buFont typeface="Arial" panose="020B0604020202020204" pitchFamily="34" charset="0"/>
              <a:buChar char="•"/>
            </a:pPr>
            <a:endParaRPr lang="en-US" sz="3200" b="1" dirty="0">
              <a:solidFill>
                <a:schemeClr val="tx1">
                  <a:lumMod val="50000"/>
                </a:schemeClr>
              </a:solidFill>
            </a:endParaRPr>
          </a:p>
          <a:p>
            <a:pPr marL="457200" indent="-457200">
              <a:buFont typeface="Arial" panose="020B0604020202020204" pitchFamily="34" charset="0"/>
              <a:buChar char="•"/>
            </a:pPr>
            <a:r>
              <a:rPr lang="en-US" sz="3200" b="1" dirty="0">
                <a:solidFill>
                  <a:schemeClr val="tx1">
                    <a:lumMod val="50000"/>
                  </a:schemeClr>
                </a:solidFill>
              </a:rPr>
              <a:t>Publication</a:t>
            </a:r>
          </a:p>
          <a:p>
            <a:pPr marL="457200" indent="-457200">
              <a:buFont typeface="Arial" panose="020B0604020202020204" pitchFamily="34" charset="0"/>
              <a:buChar char="•"/>
            </a:pPr>
            <a:endParaRPr lang="en-US" sz="3200" b="1" dirty="0">
              <a:solidFill>
                <a:schemeClr val="tx1">
                  <a:lumMod val="50000"/>
                </a:schemeClr>
              </a:solidFill>
            </a:endParaRPr>
          </a:p>
          <a:p>
            <a:pPr marL="457200" indent="-457200">
              <a:buFont typeface="Arial" panose="020B0604020202020204" pitchFamily="34" charset="0"/>
              <a:buChar char="•"/>
            </a:pPr>
            <a:r>
              <a:rPr lang="en-US" sz="3200" b="1" dirty="0">
                <a:solidFill>
                  <a:schemeClr val="tx1">
                    <a:lumMod val="50000"/>
                  </a:schemeClr>
                </a:solidFill>
              </a:rPr>
              <a:t>Training lit</a:t>
            </a:r>
          </a:p>
          <a:p>
            <a:r>
              <a:rPr lang="en-US" sz="3200" b="1" dirty="0">
                <a:solidFill>
                  <a:schemeClr val="tx1">
                    <a:lumMod val="50000"/>
                  </a:schemeClr>
                </a:solidFill>
              </a:rPr>
              <a:t> </a:t>
            </a:r>
          </a:p>
        </p:txBody>
      </p:sp>
      <p:pic>
        <p:nvPicPr>
          <p:cNvPr id="5122" name="Picture 2" descr="Icon Open Source #94478 - Free Icons Library">
            <a:extLst>
              <a:ext uri="{FF2B5EF4-FFF2-40B4-BE49-F238E27FC236}">
                <a16:creationId xmlns:a16="http://schemas.microsoft.com/office/drawing/2014/main" id="{9C47936C-6900-4D99-B007-43BA5D6A9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7376" y="2047155"/>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Magazine Icon - Publications Icon Png Clipart - Large Size Png Image -  PikPng">
            <a:extLst>
              <a:ext uri="{FF2B5EF4-FFF2-40B4-BE49-F238E27FC236}">
                <a16:creationId xmlns:a16="http://schemas.microsoft.com/office/drawing/2014/main" id="{4F9DD8B6-3CD7-4350-AFE0-EE34C4D03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014" y="2982972"/>
            <a:ext cx="3963560" cy="473959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distance learning Icon - Download distance learning Icon 3314441 | Noun  Project">
            <a:extLst>
              <a:ext uri="{FF2B5EF4-FFF2-40B4-BE49-F238E27FC236}">
                <a16:creationId xmlns:a16="http://schemas.microsoft.com/office/drawing/2014/main" id="{BFF8C762-FD7E-4154-866D-2F4BFD924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113" y="5288092"/>
            <a:ext cx="34671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9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0E62D4-C48C-4838-94FF-B6873719B644}"/>
              </a:ext>
            </a:extLst>
          </p:cNvPr>
          <p:cNvSpPr>
            <a:spLocks noGrp="1"/>
          </p:cNvSpPr>
          <p:nvPr>
            <p:ph type="dt" sz="half" idx="10"/>
          </p:nvPr>
        </p:nvSpPr>
        <p:spPr/>
        <p:txBody>
          <a:bodyPr/>
          <a:lstStyle/>
          <a:p>
            <a:pPr>
              <a:defRPr/>
            </a:pPr>
            <a:fld id="{9916BA3C-5CD7-4C95-B8B8-16F91FFDEDF7}" type="datetime1">
              <a:rPr lang="en-US" smtClean="0"/>
              <a:t>3/25/2022</a:t>
            </a:fld>
            <a:endParaRPr lang="en-US"/>
          </a:p>
        </p:txBody>
      </p:sp>
      <p:sp>
        <p:nvSpPr>
          <p:cNvPr id="5" name="Slide Number Placeholder 4">
            <a:extLst>
              <a:ext uri="{FF2B5EF4-FFF2-40B4-BE49-F238E27FC236}">
                <a16:creationId xmlns:a16="http://schemas.microsoft.com/office/drawing/2014/main" id="{31F405F0-3EE8-4534-9A90-2B0643B1E97A}"/>
              </a:ext>
            </a:extLst>
          </p:cNvPr>
          <p:cNvSpPr>
            <a:spLocks noGrp="1"/>
          </p:cNvSpPr>
          <p:nvPr>
            <p:ph type="sldNum" sz="quarter" idx="12"/>
          </p:nvPr>
        </p:nvSpPr>
        <p:spPr/>
        <p:txBody>
          <a:bodyPr/>
          <a:lstStyle/>
          <a:p>
            <a:pPr>
              <a:defRPr/>
            </a:pPr>
            <a:fld id="{B6F15528-21DE-4FAA-801E-634DDDAF4B2B}" type="slidenum">
              <a:rPr lang="en-US" smtClean="0"/>
              <a:t>9</a:t>
            </a:fld>
            <a:endParaRPr lang="en-US"/>
          </a:p>
        </p:txBody>
      </p:sp>
      <p:sp>
        <p:nvSpPr>
          <p:cNvPr id="7" name="TextBox 6">
            <a:extLst>
              <a:ext uri="{FF2B5EF4-FFF2-40B4-BE49-F238E27FC236}">
                <a16:creationId xmlns:a16="http://schemas.microsoft.com/office/drawing/2014/main" id="{4C2C7042-9E1E-43EF-BEBF-6D2C604978C0}"/>
              </a:ext>
            </a:extLst>
          </p:cNvPr>
          <p:cNvSpPr txBox="1"/>
          <p:nvPr/>
        </p:nvSpPr>
        <p:spPr>
          <a:xfrm>
            <a:off x="1158280" y="823020"/>
            <a:ext cx="9144000" cy="4524315"/>
          </a:xfrm>
          <a:prstGeom prst="rect">
            <a:avLst/>
          </a:prstGeom>
          <a:noFill/>
        </p:spPr>
        <p:txBody>
          <a:bodyPr wrap="square">
            <a:spAutoFit/>
          </a:bodyPr>
          <a:lstStyle/>
          <a:p>
            <a:r>
              <a:rPr lang="en-US" sz="3200" b="1" dirty="0">
                <a:solidFill>
                  <a:schemeClr val="tx1">
                    <a:lumMod val="50000"/>
                  </a:schemeClr>
                </a:solidFill>
              </a:rPr>
              <a:t>HERMES Project and Beyond</a:t>
            </a:r>
          </a:p>
          <a:p>
            <a:endParaRPr lang="en-US" sz="3200" b="1" dirty="0">
              <a:solidFill>
                <a:schemeClr val="tx1">
                  <a:lumMod val="50000"/>
                </a:schemeClr>
              </a:solidFill>
            </a:endParaRPr>
          </a:p>
          <a:p>
            <a:pPr marL="914400" lvl="1" indent="-457200">
              <a:buFont typeface="Arial" panose="020B0604020202020204" pitchFamily="34" charset="0"/>
              <a:buChar char="•"/>
            </a:pPr>
            <a:r>
              <a:rPr lang="en-US" sz="3200" dirty="0">
                <a:solidFill>
                  <a:schemeClr val="tx1">
                    <a:lumMod val="50000"/>
                  </a:schemeClr>
                </a:solidFill>
              </a:rPr>
              <a:t>What we learned in HERMES Training Activities</a:t>
            </a:r>
          </a:p>
          <a:p>
            <a:pPr marL="1371600" lvl="2" indent="-457200">
              <a:buFont typeface="Arial" panose="020B0604020202020204" pitchFamily="34" charset="0"/>
              <a:buChar char="•"/>
            </a:pPr>
            <a:r>
              <a:rPr lang="en-US" sz="3200" dirty="0">
                <a:solidFill>
                  <a:schemeClr val="tx1">
                    <a:lumMod val="50000"/>
                  </a:schemeClr>
                </a:solidFill>
              </a:rPr>
              <a:t>Creative Commons</a:t>
            </a:r>
          </a:p>
          <a:p>
            <a:pPr marL="1371600" lvl="2" indent="-457200">
              <a:buFont typeface="Arial" panose="020B0604020202020204" pitchFamily="34" charset="0"/>
              <a:buChar char="•"/>
            </a:pPr>
            <a:r>
              <a:rPr lang="en-US" sz="3200" dirty="0">
                <a:solidFill>
                  <a:schemeClr val="tx1">
                    <a:lumMod val="50000"/>
                  </a:schemeClr>
                </a:solidFill>
              </a:rPr>
              <a:t>Copy Rights</a:t>
            </a:r>
          </a:p>
          <a:p>
            <a:pPr marL="1371600" lvl="2" indent="-457200">
              <a:buFont typeface="Arial" panose="020B0604020202020204" pitchFamily="34" charset="0"/>
              <a:buChar char="•"/>
            </a:pPr>
            <a:r>
              <a:rPr lang="en-US" sz="3200" dirty="0">
                <a:solidFill>
                  <a:schemeClr val="tx1">
                    <a:lumMod val="50000"/>
                  </a:schemeClr>
                </a:solidFill>
              </a:rPr>
              <a:t>Ethic Matters </a:t>
            </a:r>
          </a:p>
          <a:p>
            <a:pPr marL="1371600" lvl="2" indent="-457200">
              <a:buFont typeface="Arial" panose="020B0604020202020204" pitchFamily="34" charset="0"/>
              <a:buChar char="•"/>
            </a:pPr>
            <a:r>
              <a:rPr lang="en-US" sz="3200" dirty="0">
                <a:solidFill>
                  <a:schemeClr val="tx1">
                    <a:lumMod val="50000"/>
                  </a:schemeClr>
                </a:solidFill>
              </a:rPr>
              <a:t>Instruments of Effective Resource Sharing</a:t>
            </a:r>
          </a:p>
          <a:p>
            <a:pPr marL="1371600" lvl="2" indent="-457200">
              <a:buFont typeface="Arial" panose="020B0604020202020204" pitchFamily="34" charset="0"/>
              <a:buChar char="•"/>
            </a:pPr>
            <a:r>
              <a:rPr lang="en-US" sz="3200" dirty="0">
                <a:solidFill>
                  <a:schemeClr val="tx1">
                    <a:lumMod val="50000"/>
                  </a:schemeClr>
                </a:solidFill>
              </a:rPr>
              <a:t>Open Access</a:t>
            </a:r>
          </a:p>
          <a:p>
            <a:pPr marL="1371600" lvl="2" indent="-457200">
              <a:buFont typeface="Arial" panose="020B0604020202020204" pitchFamily="34" charset="0"/>
              <a:buChar char="•"/>
            </a:pPr>
            <a:r>
              <a:rPr lang="en-US" sz="3200" dirty="0">
                <a:solidFill>
                  <a:schemeClr val="tx1">
                    <a:lumMod val="50000"/>
                  </a:schemeClr>
                </a:solidFill>
              </a:rPr>
              <a:t>Resource Discovery</a:t>
            </a:r>
          </a:p>
        </p:txBody>
      </p:sp>
    </p:spTree>
    <p:extLst>
      <p:ext uri="{BB962C8B-B14F-4D97-AF65-F5344CB8AC3E}">
        <p14:creationId xmlns:p14="http://schemas.microsoft.com/office/powerpoint/2010/main" val="3315011416"/>
      </p:ext>
    </p:extLst>
  </p:cSld>
  <p:clrMapOvr>
    <a:masterClrMapping/>
  </p:clrMapOvr>
</p:sld>
</file>

<file path=ppt/theme/theme1.xml><?xml version="1.0" encoding="utf-8"?>
<a:theme xmlns:a="http://schemas.openxmlformats.org/drawingml/2006/main" name="hermes">
  <a:themeElements>
    <a:clrScheme name="Hermes">
      <a:dk1>
        <a:srgbClr val="F1F2F1"/>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a:ea typeface="Arial"/>
        <a:cs typeface="Arial"/>
      </a:majorFont>
      <a:minorFont>
        <a:latin typeface="Candara"/>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16569</TotalTime>
  <Words>1864</Words>
  <Application>Microsoft Office PowerPoint</Application>
  <PresentationFormat>Custom</PresentationFormat>
  <Paragraphs>160</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verdana</vt:lpstr>
      <vt:lpstr>Lato</vt:lpstr>
      <vt:lpstr>Candara</vt:lpstr>
      <vt:lpstr>Arial</vt:lpstr>
      <vt:lpstr>Calibri</vt:lpstr>
      <vt:lpstr>hermes</vt:lpstr>
      <vt:lpstr>HERMES Training Activities (O3)</vt:lpstr>
      <vt:lpstr>PowerPoint Presentation</vt:lpstr>
      <vt:lpstr>Presentation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Ertuğrul Çimen</dc:creator>
  <cp:lastModifiedBy>cimene</cp:lastModifiedBy>
  <cp:revision>74</cp:revision>
  <dcterms:modified xsi:type="dcterms:W3CDTF">2022-03-25T11:27:33Z</dcterms:modified>
</cp:coreProperties>
</file>